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_rels/presentation.xml.rels" ContentType="application/vnd.openxmlformats-package.relationships+xml"/>
  <Override PartName="/ppt/media/image10.jpeg" ContentType="image/jpeg"/>
  <Override PartName="/ppt/media/image5.png" ContentType="image/png"/>
  <Override PartName="/ppt/media/image9.png" ContentType="image/png"/>
  <Override PartName="/ppt/media/image17.png" ContentType="image/png"/>
  <Override PartName="/ppt/media/image16.png" ContentType="image/png"/>
  <Override PartName="/ppt/media/image1.jpeg" ContentType="image/jpeg"/>
  <Override PartName="/ppt/media/image2.jpeg" ContentType="image/jpeg"/>
  <Override PartName="/ppt/media/image1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jpeg" ContentType="image/jpeg"/>
  <Override PartName="/ppt/media/image13.png" ContentType="image/png"/>
  <Override PartName="/ppt/media/image12.jpeg" ContentType="image/jpeg"/>
  <Override PartName="/ppt/media/image14.jpeg" ContentType="image/jpeg"/>
  <Override PartName="/ppt/media/image8.png" ContentType="image/png"/>
  <Override PartName="/ppt/media/image11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 idx="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F402BF3-6A2D-4901-85A5-0B38F5F12C6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What are they?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Answer: Copper and Nickel 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solidFill>
                  <a:srgbClr val="000000"/>
                </a:solidFill>
                <a:latin typeface="Arial"/>
                <a:ea typeface="Arial"/>
              </a:rPr>
              <a:t>This focuses on two of some of the most mined minerals in sudbury that have great value. We do mine other minerals, however we are focussing on Copper and Nickel. </a:t>
            </a:r>
            <a:endParaRPr b="0" lang="en-US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DA1A283-AD68-4C48-B3EA-E932DD00F3FF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B22B805-02F1-4A34-B84B-03BE55B036E2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190D836-2DEB-407F-8895-11395E433323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DE1EAD3-A01D-417A-9510-1C99361127AB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0F33F0-54C6-4EE0-89FD-E49012A8BCA9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3D652A-CF1A-4C10-8792-57969B6DE874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A7C787-10A3-4D3A-A175-97F2675D3549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F22051-F921-498B-89CE-7677F0B897B4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DE5C0F-025F-41F3-AC7A-7A68222885F0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FAA8DA-A312-453A-A1F3-77025B5CF013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483038-CEA7-4C79-8E03-77DA26D30EA8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AA0D1DF-75B6-4190-AAAA-F5E9469C915D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B61FDD-8C26-4E39-8698-3F7E9D4F1303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B0A7E6-D6B7-4F80-93AF-8B901B9C42E1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74E721-D9C3-427F-BAD1-FF490B927A14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358E4A-4E6B-4350-BBA5-2CA60A431C07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BD3EF7-72E9-410B-AE27-5B3BC576912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EF3AA1F-D5A9-4FCF-8DB0-B19D7B9F48A7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7DECF9A-E740-4E6F-BE3B-9D5A2D107112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C1E0424-99DA-4BEF-A8FD-F7696AED717D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38C85AC-5041-4425-8F1E-75BB99C7BBA9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1D786AD-E39D-4700-9BC4-2E0E017DA7E4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2EF92AA-EA7E-4496-A540-76E045F5C9E2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1321267-34D0-46D2-8B83-597E8EDF6697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r>
              <a:rPr b="0" lang="en-US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449CB0B-4D1C-408F-841D-89EAC58FB98F}" type="slidenum">
              <a:rPr b="0" lang="en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1000"/>
          </a:bodyPr>
          <a:p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13F85D6D-5A24-452A-BB25-96F66411C978}" type="slidenum">
              <a:rPr b="0" lang="en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1244160"/>
            <a:ext cx="8520120" cy="1711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83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6000" spc="-1" strike="noStrike">
                <a:solidFill>
                  <a:srgbClr val="351c75"/>
                </a:solidFill>
                <a:latin typeface="Times New Roman"/>
                <a:ea typeface="Times New Roman"/>
              </a:rPr>
              <a:t>Fruit Batteries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6000" spc="-1" strike="noStrike">
                <a:solidFill>
                  <a:srgbClr val="351c75"/>
                </a:solidFill>
                <a:latin typeface="Times New Roman"/>
                <a:ea typeface="Times New Roman"/>
              </a:rPr>
              <a:t>&amp; Electricity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311760" y="2845080"/>
            <a:ext cx="8520120" cy="79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Electrifying the Future 2024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861200" y="1545480"/>
            <a:ext cx="542088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" sz="79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What is electricity?</a:t>
            </a:r>
            <a:endParaRPr b="0" lang="en-US" sz="7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7" name="Google Shape;61;p2"/>
          <p:cNvGrpSpPr/>
          <p:nvPr/>
        </p:nvGrpSpPr>
        <p:grpSpPr>
          <a:xfrm>
            <a:off x="6946920" y="2976120"/>
            <a:ext cx="1074600" cy="1127520"/>
            <a:chOff x="6946920" y="2976120"/>
            <a:chExt cx="1074600" cy="1127520"/>
          </a:xfrm>
        </p:grpSpPr>
        <p:sp>
          <p:nvSpPr>
            <p:cNvPr id="88" name="Google Shape;62;p2"/>
            <p:cNvSpPr/>
            <p:nvPr/>
          </p:nvSpPr>
          <p:spPr>
            <a:xfrm flipV="1" rot="11569800">
              <a:off x="7308720" y="3363840"/>
              <a:ext cx="350640" cy="350640"/>
            </a:xfrm>
            <a:custGeom>
              <a:avLst/>
              <a:gdLst/>
              <a:ahLst/>
              <a:rect l="l" t="t" r="r" b="b"/>
              <a:pathLst>
                <a:path w="6576" h="6584">
                  <a:moveTo>
                    <a:pt x="3284" y="0"/>
                  </a:moveTo>
                  <a:cubicBezTo>
                    <a:pt x="1473" y="0"/>
                    <a:pt x="0" y="1482"/>
                    <a:pt x="0" y="3292"/>
                  </a:cubicBezTo>
                  <a:cubicBezTo>
                    <a:pt x="0" y="5111"/>
                    <a:pt x="1473" y="6584"/>
                    <a:pt x="3284" y="6584"/>
                  </a:cubicBezTo>
                  <a:cubicBezTo>
                    <a:pt x="5102" y="6584"/>
                    <a:pt x="6575" y="5111"/>
                    <a:pt x="6575" y="3292"/>
                  </a:cubicBezTo>
                  <a:cubicBezTo>
                    <a:pt x="6575" y="1482"/>
                    <a:pt x="5102" y="0"/>
                    <a:pt x="3284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Google Shape;63;p2"/>
            <p:cNvSpPr/>
            <p:nvPr/>
          </p:nvSpPr>
          <p:spPr>
            <a:xfrm flipV="1" rot="11569800">
              <a:off x="7048800" y="3069720"/>
              <a:ext cx="870480" cy="940320"/>
            </a:xfrm>
            <a:custGeom>
              <a:avLst/>
              <a:gdLst/>
              <a:ahLst/>
              <a:rect l="l" t="t" r="r" b="b"/>
              <a:pathLst>
                <a:path w="16311" h="17620">
                  <a:moveTo>
                    <a:pt x="3844" y="5547"/>
                  </a:moveTo>
                  <a:lnTo>
                    <a:pt x="3844" y="5547"/>
                  </a:lnTo>
                  <a:cubicBezTo>
                    <a:pt x="3794" y="5803"/>
                    <a:pt x="3753" y="6058"/>
                    <a:pt x="3720" y="6321"/>
                  </a:cubicBezTo>
                  <a:cubicBezTo>
                    <a:pt x="3547" y="5975"/>
                    <a:pt x="3490" y="5728"/>
                    <a:pt x="3482" y="5605"/>
                  </a:cubicBezTo>
                  <a:cubicBezTo>
                    <a:pt x="3547" y="5580"/>
                    <a:pt x="3671" y="5556"/>
                    <a:pt x="3844" y="5547"/>
                  </a:cubicBezTo>
                  <a:close/>
                  <a:moveTo>
                    <a:pt x="12476" y="5547"/>
                  </a:moveTo>
                  <a:lnTo>
                    <a:pt x="12476" y="5547"/>
                  </a:lnTo>
                  <a:cubicBezTo>
                    <a:pt x="12649" y="5556"/>
                    <a:pt x="12772" y="5580"/>
                    <a:pt x="12838" y="5605"/>
                  </a:cubicBezTo>
                  <a:cubicBezTo>
                    <a:pt x="12830" y="5728"/>
                    <a:pt x="12772" y="5975"/>
                    <a:pt x="12600" y="6321"/>
                  </a:cubicBezTo>
                  <a:cubicBezTo>
                    <a:pt x="12567" y="6058"/>
                    <a:pt x="12525" y="5803"/>
                    <a:pt x="12476" y="5547"/>
                  </a:cubicBezTo>
                  <a:close/>
                  <a:moveTo>
                    <a:pt x="8164" y="7029"/>
                  </a:moveTo>
                  <a:cubicBezTo>
                    <a:pt x="8444" y="7193"/>
                    <a:pt x="8732" y="7374"/>
                    <a:pt x="9012" y="7564"/>
                  </a:cubicBezTo>
                  <a:cubicBezTo>
                    <a:pt x="9226" y="7712"/>
                    <a:pt x="9431" y="7868"/>
                    <a:pt x="9645" y="8024"/>
                  </a:cubicBezTo>
                  <a:cubicBezTo>
                    <a:pt x="9653" y="8288"/>
                    <a:pt x="9662" y="8551"/>
                    <a:pt x="9662" y="8806"/>
                  </a:cubicBezTo>
                  <a:cubicBezTo>
                    <a:pt x="9662" y="9069"/>
                    <a:pt x="9653" y="9325"/>
                    <a:pt x="9645" y="9588"/>
                  </a:cubicBezTo>
                  <a:cubicBezTo>
                    <a:pt x="9431" y="9744"/>
                    <a:pt x="9226" y="9901"/>
                    <a:pt x="9012" y="10049"/>
                  </a:cubicBezTo>
                  <a:cubicBezTo>
                    <a:pt x="8732" y="10238"/>
                    <a:pt x="8444" y="10419"/>
                    <a:pt x="8164" y="10592"/>
                  </a:cubicBezTo>
                  <a:cubicBezTo>
                    <a:pt x="7876" y="10419"/>
                    <a:pt x="7588" y="10238"/>
                    <a:pt x="7308" y="10049"/>
                  </a:cubicBezTo>
                  <a:cubicBezTo>
                    <a:pt x="7094" y="9901"/>
                    <a:pt x="6888" y="9744"/>
                    <a:pt x="6675" y="9588"/>
                  </a:cubicBezTo>
                  <a:cubicBezTo>
                    <a:pt x="6666" y="9325"/>
                    <a:pt x="6658" y="9069"/>
                    <a:pt x="6658" y="8806"/>
                  </a:cubicBezTo>
                  <a:cubicBezTo>
                    <a:pt x="6658" y="8551"/>
                    <a:pt x="6666" y="8288"/>
                    <a:pt x="6675" y="8024"/>
                  </a:cubicBezTo>
                  <a:cubicBezTo>
                    <a:pt x="6888" y="7868"/>
                    <a:pt x="7094" y="7712"/>
                    <a:pt x="7308" y="7564"/>
                  </a:cubicBezTo>
                  <a:cubicBezTo>
                    <a:pt x="7588" y="7374"/>
                    <a:pt x="7876" y="7193"/>
                    <a:pt x="8164" y="7029"/>
                  </a:cubicBezTo>
                  <a:close/>
                  <a:moveTo>
                    <a:pt x="3720" y="11291"/>
                  </a:moveTo>
                  <a:cubicBezTo>
                    <a:pt x="3728" y="11374"/>
                    <a:pt x="3737" y="11456"/>
                    <a:pt x="3753" y="11538"/>
                  </a:cubicBezTo>
                  <a:cubicBezTo>
                    <a:pt x="3712" y="11522"/>
                    <a:pt x="3671" y="11505"/>
                    <a:pt x="3621" y="11497"/>
                  </a:cubicBezTo>
                  <a:cubicBezTo>
                    <a:pt x="3654" y="11431"/>
                    <a:pt x="3679" y="11365"/>
                    <a:pt x="3720" y="11291"/>
                  </a:cubicBezTo>
                  <a:close/>
                  <a:moveTo>
                    <a:pt x="12484" y="12040"/>
                  </a:moveTo>
                  <a:cubicBezTo>
                    <a:pt x="12484" y="12048"/>
                    <a:pt x="12493" y="12057"/>
                    <a:pt x="12501" y="12065"/>
                  </a:cubicBezTo>
                  <a:lnTo>
                    <a:pt x="12476" y="12065"/>
                  </a:lnTo>
                  <a:cubicBezTo>
                    <a:pt x="12476" y="12057"/>
                    <a:pt x="12476" y="12048"/>
                    <a:pt x="12484" y="12040"/>
                  </a:cubicBezTo>
                  <a:close/>
                  <a:moveTo>
                    <a:pt x="8156" y="14098"/>
                  </a:moveTo>
                  <a:cubicBezTo>
                    <a:pt x="8238" y="14130"/>
                    <a:pt x="8320" y="14172"/>
                    <a:pt x="8411" y="14204"/>
                  </a:cubicBezTo>
                  <a:cubicBezTo>
                    <a:pt x="8304" y="14344"/>
                    <a:pt x="8222" y="14435"/>
                    <a:pt x="8156" y="14476"/>
                  </a:cubicBezTo>
                  <a:cubicBezTo>
                    <a:pt x="8098" y="14435"/>
                    <a:pt x="8016" y="14344"/>
                    <a:pt x="7909" y="14204"/>
                  </a:cubicBezTo>
                  <a:cubicBezTo>
                    <a:pt x="7991" y="14172"/>
                    <a:pt x="8073" y="14130"/>
                    <a:pt x="8156" y="14098"/>
                  </a:cubicBezTo>
                  <a:close/>
                  <a:moveTo>
                    <a:pt x="8156" y="1"/>
                  </a:moveTo>
                  <a:cubicBezTo>
                    <a:pt x="7341" y="1"/>
                    <a:pt x="5917" y="355"/>
                    <a:pt x="4831" y="2503"/>
                  </a:cubicBezTo>
                  <a:cubicBezTo>
                    <a:pt x="4527" y="2461"/>
                    <a:pt x="4230" y="2437"/>
                    <a:pt x="3959" y="2437"/>
                  </a:cubicBezTo>
                  <a:cubicBezTo>
                    <a:pt x="2206" y="2437"/>
                    <a:pt x="1326" y="3194"/>
                    <a:pt x="889" y="3828"/>
                  </a:cubicBezTo>
                  <a:cubicBezTo>
                    <a:pt x="1" y="5128"/>
                    <a:pt x="264" y="6905"/>
                    <a:pt x="1581" y="8806"/>
                  </a:cubicBezTo>
                  <a:cubicBezTo>
                    <a:pt x="264" y="10715"/>
                    <a:pt x="1" y="12493"/>
                    <a:pt x="889" y="13785"/>
                  </a:cubicBezTo>
                  <a:cubicBezTo>
                    <a:pt x="947" y="13867"/>
                    <a:pt x="1013" y="13949"/>
                    <a:pt x="1079" y="14023"/>
                  </a:cubicBezTo>
                  <a:cubicBezTo>
                    <a:pt x="1326" y="14879"/>
                    <a:pt x="2116" y="15505"/>
                    <a:pt x="3045" y="15505"/>
                  </a:cubicBezTo>
                  <a:cubicBezTo>
                    <a:pt x="3440" y="15505"/>
                    <a:pt x="3827" y="15381"/>
                    <a:pt x="4148" y="15167"/>
                  </a:cubicBezTo>
                  <a:cubicBezTo>
                    <a:pt x="4370" y="15167"/>
                    <a:pt x="4593" y="15143"/>
                    <a:pt x="4831" y="15118"/>
                  </a:cubicBezTo>
                  <a:cubicBezTo>
                    <a:pt x="5917" y="17266"/>
                    <a:pt x="7341" y="17620"/>
                    <a:pt x="8156" y="17620"/>
                  </a:cubicBezTo>
                  <a:cubicBezTo>
                    <a:pt x="8979" y="17620"/>
                    <a:pt x="10394" y="17266"/>
                    <a:pt x="11489" y="15118"/>
                  </a:cubicBezTo>
                  <a:cubicBezTo>
                    <a:pt x="11785" y="15159"/>
                    <a:pt x="12073" y="15176"/>
                    <a:pt x="12353" y="15176"/>
                  </a:cubicBezTo>
                  <a:cubicBezTo>
                    <a:pt x="14105" y="15176"/>
                    <a:pt x="14994" y="14418"/>
                    <a:pt x="15430" y="13785"/>
                  </a:cubicBezTo>
                  <a:cubicBezTo>
                    <a:pt x="15735" y="13340"/>
                    <a:pt x="16031" y="12624"/>
                    <a:pt x="15924" y="11621"/>
                  </a:cubicBezTo>
                  <a:cubicBezTo>
                    <a:pt x="16048" y="11349"/>
                    <a:pt x="16113" y="11061"/>
                    <a:pt x="16113" y="10756"/>
                  </a:cubicBezTo>
                  <a:cubicBezTo>
                    <a:pt x="16113" y="9868"/>
                    <a:pt x="15546" y="9111"/>
                    <a:pt x="14756" y="8823"/>
                  </a:cubicBezTo>
                  <a:lnTo>
                    <a:pt x="14739" y="8806"/>
                  </a:lnTo>
                  <a:cubicBezTo>
                    <a:pt x="16056" y="6905"/>
                    <a:pt x="16311" y="5128"/>
                    <a:pt x="15430" y="3828"/>
                  </a:cubicBezTo>
                  <a:cubicBezTo>
                    <a:pt x="14994" y="3194"/>
                    <a:pt x="14105" y="2437"/>
                    <a:pt x="12353" y="2437"/>
                  </a:cubicBezTo>
                  <a:cubicBezTo>
                    <a:pt x="12089" y="2437"/>
                    <a:pt x="11826" y="2453"/>
                    <a:pt x="11546" y="2486"/>
                  </a:cubicBezTo>
                  <a:cubicBezTo>
                    <a:pt x="11546" y="2453"/>
                    <a:pt x="11546" y="2412"/>
                    <a:pt x="11546" y="2379"/>
                  </a:cubicBezTo>
                  <a:cubicBezTo>
                    <a:pt x="11546" y="1252"/>
                    <a:pt x="10633" y="338"/>
                    <a:pt x="9514" y="330"/>
                  </a:cubicBezTo>
                  <a:cubicBezTo>
                    <a:pt x="9077" y="108"/>
                    <a:pt x="8625" y="1"/>
                    <a:pt x="815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Google Shape;64;p2"/>
            <p:cNvSpPr/>
            <p:nvPr/>
          </p:nvSpPr>
          <p:spPr>
            <a:xfrm flipV="1" rot="11569800">
              <a:off x="7041960" y="3062520"/>
              <a:ext cx="884520" cy="954720"/>
            </a:xfrm>
            <a:custGeom>
              <a:avLst/>
              <a:gdLst/>
              <a:ahLst/>
              <a:rect l="l" t="t" r="r" b="b"/>
              <a:pathLst>
                <a:path w="16575" h="17891">
                  <a:moveTo>
                    <a:pt x="3811" y="5843"/>
                  </a:moveTo>
                  <a:cubicBezTo>
                    <a:pt x="3803" y="5876"/>
                    <a:pt x="3795" y="5909"/>
                    <a:pt x="3786" y="5942"/>
                  </a:cubicBezTo>
                  <a:cubicBezTo>
                    <a:pt x="3778" y="5909"/>
                    <a:pt x="3770" y="5876"/>
                    <a:pt x="3770" y="5851"/>
                  </a:cubicBezTo>
                  <a:cubicBezTo>
                    <a:pt x="3778" y="5843"/>
                    <a:pt x="3795" y="5843"/>
                    <a:pt x="3811" y="5843"/>
                  </a:cubicBezTo>
                  <a:close/>
                  <a:moveTo>
                    <a:pt x="12814" y="5843"/>
                  </a:moveTo>
                  <a:cubicBezTo>
                    <a:pt x="12814" y="5876"/>
                    <a:pt x="12806" y="5909"/>
                    <a:pt x="12789" y="5942"/>
                  </a:cubicBezTo>
                  <a:cubicBezTo>
                    <a:pt x="12789" y="5909"/>
                    <a:pt x="12781" y="5876"/>
                    <a:pt x="12773" y="5843"/>
                  </a:cubicBezTo>
                  <a:close/>
                  <a:moveTo>
                    <a:pt x="8288" y="14385"/>
                  </a:moveTo>
                  <a:cubicBezTo>
                    <a:pt x="8296" y="14393"/>
                    <a:pt x="8312" y="14393"/>
                    <a:pt x="8321" y="14401"/>
                  </a:cubicBezTo>
                  <a:cubicBezTo>
                    <a:pt x="8312" y="14409"/>
                    <a:pt x="8304" y="14426"/>
                    <a:pt x="8288" y="14434"/>
                  </a:cubicBezTo>
                  <a:cubicBezTo>
                    <a:pt x="8280" y="14426"/>
                    <a:pt x="8271" y="14409"/>
                    <a:pt x="8263" y="14401"/>
                  </a:cubicBezTo>
                  <a:cubicBezTo>
                    <a:pt x="8271" y="14393"/>
                    <a:pt x="8280" y="14393"/>
                    <a:pt x="8288" y="14385"/>
                  </a:cubicBezTo>
                  <a:close/>
                  <a:moveTo>
                    <a:pt x="8288" y="0"/>
                  </a:moveTo>
                  <a:cubicBezTo>
                    <a:pt x="7498" y="0"/>
                    <a:pt x="6017" y="329"/>
                    <a:pt x="4881" y="2493"/>
                  </a:cubicBezTo>
                  <a:cubicBezTo>
                    <a:pt x="4609" y="2461"/>
                    <a:pt x="4338" y="2444"/>
                    <a:pt x="4091" y="2444"/>
                  </a:cubicBezTo>
                  <a:cubicBezTo>
                    <a:pt x="2280" y="2444"/>
                    <a:pt x="1359" y="3226"/>
                    <a:pt x="906" y="3892"/>
                  </a:cubicBezTo>
                  <a:cubicBezTo>
                    <a:pt x="1" y="5217"/>
                    <a:pt x="231" y="7003"/>
                    <a:pt x="1548" y="8945"/>
                  </a:cubicBezTo>
                  <a:cubicBezTo>
                    <a:pt x="231" y="10887"/>
                    <a:pt x="1" y="12681"/>
                    <a:pt x="914" y="13998"/>
                  </a:cubicBezTo>
                  <a:cubicBezTo>
                    <a:pt x="964" y="14080"/>
                    <a:pt x="1021" y="14162"/>
                    <a:pt x="1087" y="14237"/>
                  </a:cubicBezTo>
                  <a:cubicBezTo>
                    <a:pt x="1367" y="15142"/>
                    <a:pt x="2223" y="15775"/>
                    <a:pt x="3177" y="15775"/>
                  </a:cubicBezTo>
                  <a:cubicBezTo>
                    <a:pt x="3581" y="15775"/>
                    <a:pt x="3976" y="15660"/>
                    <a:pt x="4330" y="15446"/>
                  </a:cubicBezTo>
                  <a:cubicBezTo>
                    <a:pt x="4502" y="15438"/>
                    <a:pt x="4692" y="15422"/>
                    <a:pt x="4881" y="15405"/>
                  </a:cubicBezTo>
                  <a:cubicBezTo>
                    <a:pt x="6017" y="17569"/>
                    <a:pt x="7498" y="17890"/>
                    <a:pt x="8288" y="17890"/>
                  </a:cubicBezTo>
                  <a:cubicBezTo>
                    <a:pt x="9078" y="17890"/>
                    <a:pt x="10567" y="17569"/>
                    <a:pt x="11703" y="15405"/>
                  </a:cubicBezTo>
                  <a:cubicBezTo>
                    <a:pt x="11966" y="15438"/>
                    <a:pt x="12230" y="15454"/>
                    <a:pt x="12485" y="15454"/>
                  </a:cubicBezTo>
                  <a:cubicBezTo>
                    <a:pt x="14295" y="15454"/>
                    <a:pt x="15217" y="14664"/>
                    <a:pt x="15669" y="13998"/>
                  </a:cubicBezTo>
                  <a:cubicBezTo>
                    <a:pt x="15974" y="13562"/>
                    <a:pt x="16303" y="12829"/>
                    <a:pt x="16196" y="11784"/>
                  </a:cubicBezTo>
                  <a:cubicBezTo>
                    <a:pt x="16319" y="11504"/>
                    <a:pt x="16385" y="11200"/>
                    <a:pt x="16385" y="10895"/>
                  </a:cubicBezTo>
                  <a:cubicBezTo>
                    <a:pt x="16385" y="10023"/>
                    <a:pt x="15867" y="9241"/>
                    <a:pt x="15077" y="8896"/>
                  </a:cubicBezTo>
                  <a:cubicBezTo>
                    <a:pt x="16361" y="6970"/>
                    <a:pt x="16575" y="5201"/>
                    <a:pt x="15669" y="3892"/>
                  </a:cubicBezTo>
                  <a:cubicBezTo>
                    <a:pt x="15217" y="3226"/>
                    <a:pt x="14295" y="2436"/>
                    <a:pt x="12485" y="2436"/>
                  </a:cubicBezTo>
                  <a:cubicBezTo>
                    <a:pt x="12271" y="2436"/>
                    <a:pt x="12049" y="2452"/>
                    <a:pt x="11818" y="2477"/>
                  </a:cubicBezTo>
                  <a:cubicBezTo>
                    <a:pt x="11793" y="1300"/>
                    <a:pt x="10847" y="354"/>
                    <a:pt x="9679" y="337"/>
                  </a:cubicBezTo>
                  <a:cubicBezTo>
                    <a:pt x="9234" y="115"/>
                    <a:pt x="8765" y="0"/>
                    <a:pt x="828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85680" dir="4992661" dist="76133" rotWithShape="0">
                <a:srgbClr val="432349">
                  <a:alpha val="29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Google Shape;65;p2"/>
            <p:cNvSpPr/>
            <p:nvPr/>
          </p:nvSpPr>
          <p:spPr>
            <a:xfrm flipV="1" rot="11569800">
              <a:off x="7388280" y="3444120"/>
              <a:ext cx="190800" cy="191160"/>
            </a:xfrm>
            <a:custGeom>
              <a:avLst/>
              <a:gdLst/>
              <a:ahLst/>
              <a:rect l="l" t="t" r="r" b="b"/>
              <a:pathLst>
                <a:path w="3580" h="3589">
                  <a:moveTo>
                    <a:pt x="1786" y="0"/>
                  </a:moveTo>
                  <a:cubicBezTo>
                    <a:pt x="798" y="0"/>
                    <a:pt x="0" y="807"/>
                    <a:pt x="0" y="1794"/>
                  </a:cubicBezTo>
                  <a:cubicBezTo>
                    <a:pt x="0" y="2782"/>
                    <a:pt x="798" y="3588"/>
                    <a:pt x="1786" y="3588"/>
                  </a:cubicBezTo>
                  <a:cubicBezTo>
                    <a:pt x="2782" y="3588"/>
                    <a:pt x="3580" y="2782"/>
                    <a:pt x="3580" y="1794"/>
                  </a:cubicBezTo>
                  <a:cubicBezTo>
                    <a:pt x="3580" y="807"/>
                    <a:pt x="2782" y="0"/>
                    <a:pt x="1786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Google Shape;66;p2"/>
            <p:cNvSpPr/>
            <p:nvPr/>
          </p:nvSpPr>
          <p:spPr>
            <a:xfrm flipV="1" rot="11569800">
              <a:off x="7381440" y="3436920"/>
              <a:ext cx="204840" cy="204120"/>
            </a:xfrm>
            <a:custGeom>
              <a:avLst/>
              <a:gdLst/>
              <a:ahLst/>
              <a:rect l="l" t="t" r="r" b="b"/>
              <a:pathLst>
                <a:path w="3844" h="3836">
                  <a:moveTo>
                    <a:pt x="1918" y="256"/>
                  </a:moveTo>
                  <a:cubicBezTo>
                    <a:pt x="2839" y="256"/>
                    <a:pt x="3588" y="996"/>
                    <a:pt x="3588" y="1918"/>
                  </a:cubicBezTo>
                  <a:cubicBezTo>
                    <a:pt x="3588" y="2840"/>
                    <a:pt x="2839" y="3589"/>
                    <a:pt x="1918" y="3589"/>
                  </a:cubicBezTo>
                  <a:cubicBezTo>
                    <a:pt x="1004" y="3589"/>
                    <a:pt x="255" y="2840"/>
                    <a:pt x="255" y="1918"/>
                  </a:cubicBezTo>
                  <a:cubicBezTo>
                    <a:pt x="255" y="996"/>
                    <a:pt x="1004" y="256"/>
                    <a:pt x="1918" y="256"/>
                  </a:cubicBezTo>
                  <a:close/>
                  <a:moveTo>
                    <a:pt x="1918" y="1"/>
                  </a:moveTo>
                  <a:cubicBezTo>
                    <a:pt x="864" y="1"/>
                    <a:pt x="0" y="865"/>
                    <a:pt x="0" y="1918"/>
                  </a:cubicBezTo>
                  <a:cubicBezTo>
                    <a:pt x="0" y="2980"/>
                    <a:pt x="864" y="3836"/>
                    <a:pt x="1918" y="3836"/>
                  </a:cubicBezTo>
                  <a:cubicBezTo>
                    <a:pt x="2979" y="3836"/>
                    <a:pt x="3843" y="2980"/>
                    <a:pt x="3843" y="1918"/>
                  </a:cubicBezTo>
                  <a:cubicBezTo>
                    <a:pt x="3843" y="865"/>
                    <a:pt x="2979" y="1"/>
                    <a:pt x="1918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Google Shape;67;p2"/>
            <p:cNvSpPr/>
            <p:nvPr/>
          </p:nvSpPr>
          <p:spPr>
            <a:xfrm flipV="1" rot="11569800">
              <a:off x="7311240" y="3141720"/>
              <a:ext cx="345600" cy="793800"/>
            </a:xfrm>
            <a:custGeom>
              <a:avLst/>
              <a:gdLst/>
              <a:ahLst/>
              <a:rect l="l" t="t" r="r" b="b"/>
              <a:pathLst>
                <a:path w="6478" h="14880">
                  <a:moveTo>
                    <a:pt x="3235" y="363"/>
                  </a:moveTo>
                  <a:cubicBezTo>
                    <a:pt x="4798" y="363"/>
                    <a:pt x="6115" y="3605"/>
                    <a:pt x="6115" y="7440"/>
                  </a:cubicBezTo>
                  <a:cubicBezTo>
                    <a:pt x="6115" y="11275"/>
                    <a:pt x="4798" y="14517"/>
                    <a:pt x="3235" y="14517"/>
                  </a:cubicBezTo>
                  <a:cubicBezTo>
                    <a:pt x="1679" y="14517"/>
                    <a:pt x="363" y="11275"/>
                    <a:pt x="363" y="7440"/>
                  </a:cubicBezTo>
                  <a:cubicBezTo>
                    <a:pt x="363" y="3605"/>
                    <a:pt x="1679" y="363"/>
                    <a:pt x="3235" y="363"/>
                  </a:cubicBezTo>
                  <a:close/>
                  <a:moveTo>
                    <a:pt x="3235" y="1"/>
                  </a:moveTo>
                  <a:cubicBezTo>
                    <a:pt x="1424" y="1"/>
                    <a:pt x="1" y="3268"/>
                    <a:pt x="1" y="7440"/>
                  </a:cubicBezTo>
                  <a:cubicBezTo>
                    <a:pt x="1" y="11612"/>
                    <a:pt x="1424" y="14879"/>
                    <a:pt x="3235" y="14879"/>
                  </a:cubicBezTo>
                  <a:cubicBezTo>
                    <a:pt x="5053" y="14879"/>
                    <a:pt x="6477" y="11612"/>
                    <a:pt x="6477" y="7440"/>
                  </a:cubicBezTo>
                  <a:cubicBezTo>
                    <a:pt x="6477" y="3268"/>
                    <a:pt x="5053" y="1"/>
                    <a:pt x="323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Google Shape;68;p2"/>
            <p:cNvSpPr/>
            <p:nvPr/>
          </p:nvSpPr>
          <p:spPr>
            <a:xfrm flipV="1" rot="11569800">
              <a:off x="7101360" y="3273120"/>
              <a:ext cx="764640" cy="533160"/>
            </a:xfrm>
            <a:custGeom>
              <a:avLst/>
              <a:gdLst/>
              <a:ahLst/>
              <a:rect l="l" t="t" r="r" b="b"/>
              <a:pathLst>
                <a:path w="14328" h="9997">
                  <a:moveTo>
                    <a:pt x="11381" y="368"/>
                  </a:moveTo>
                  <a:cubicBezTo>
                    <a:pt x="12130" y="368"/>
                    <a:pt x="12706" y="574"/>
                    <a:pt x="13002" y="1002"/>
                  </a:cubicBezTo>
                  <a:cubicBezTo>
                    <a:pt x="13883" y="2286"/>
                    <a:pt x="11949" y="5207"/>
                    <a:pt x="8789" y="7371"/>
                  </a:cubicBezTo>
                  <a:cubicBezTo>
                    <a:pt x="7209" y="8457"/>
                    <a:pt x="5547" y="9214"/>
                    <a:pt x="4115" y="9511"/>
                  </a:cubicBezTo>
                  <a:cubicBezTo>
                    <a:pt x="3703" y="9593"/>
                    <a:pt x="3322" y="9634"/>
                    <a:pt x="2980" y="9634"/>
                  </a:cubicBezTo>
                  <a:cubicBezTo>
                    <a:pt x="2194" y="9634"/>
                    <a:pt x="1612" y="9419"/>
                    <a:pt x="1325" y="9001"/>
                  </a:cubicBezTo>
                  <a:cubicBezTo>
                    <a:pt x="445" y="7717"/>
                    <a:pt x="2370" y="4795"/>
                    <a:pt x="5539" y="2631"/>
                  </a:cubicBezTo>
                  <a:cubicBezTo>
                    <a:pt x="7654" y="1183"/>
                    <a:pt x="9875" y="368"/>
                    <a:pt x="11381" y="368"/>
                  </a:cubicBezTo>
                  <a:close/>
                  <a:moveTo>
                    <a:pt x="11356" y="1"/>
                  </a:moveTo>
                  <a:cubicBezTo>
                    <a:pt x="9769" y="1"/>
                    <a:pt x="7537" y="821"/>
                    <a:pt x="5333" y="2335"/>
                  </a:cubicBezTo>
                  <a:cubicBezTo>
                    <a:pt x="1893" y="4688"/>
                    <a:pt x="0" y="7709"/>
                    <a:pt x="1029" y="9206"/>
                  </a:cubicBezTo>
                  <a:cubicBezTo>
                    <a:pt x="1383" y="9725"/>
                    <a:pt x="2058" y="9996"/>
                    <a:pt x="2963" y="9996"/>
                  </a:cubicBezTo>
                  <a:cubicBezTo>
                    <a:pt x="3333" y="9996"/>
                    <a:pt x="3745" y="9955"/>
                    <a:pt x="4189" y="9865"/>
                  </a:cubicBezTo>
                  <a:cubicBezTo>
                    <a:pt x="5670" y="9560"/>
                    <a:pt x="7374" y="8778"/>
                    <a:pt x="8995" y="7667"/>
                  </a:cubicBezTo>
                  <a:cubicBezTo>
                    <a:pt x="12435" y="5314"/>
                    <a:pt x="14327" y="2294"/>
                    <a:pt x="13299" y="796"/>
                  </a:cubicBezTo>
                  <a:cubicBezTo>
                    <a:pt x="12932" y="258"/>
                    <a:pt x="12245" y="1"/>
                    <a:pt x="1135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Google Shape;69;p2"/>
            <p:cNvSpPr/>
            <p:nvPr/>
          </p:nvSpPr>
          <p:spPr>
            <a:xfrm flipV="1" rot="11569800">
              <a:off x="7101720" y="3272760"/>
              <a:ext cx="764640" cy="532800"/>
            </a:xfrm>
            <a:custGeom>
              <a:avLst/>
              <a:gdLst/>
              <a:ahLst/>
              <a:rect l="l" t="t" r="r" b="b"/>
              <a:pathLst>
                <a:path w="14328" h="9991">
                  <a:moveTo>
                    <a:pt x="2971" y="362"/>
                  </a:moveTo>
                  <a:cubicBezTo>
                    <a:pt x="3317" y="362"/>
                    <a:pt x="3695" y="403"/>
                    <a:pt x="4115" y="494"/>
                  </a:cubicBezTo>
                  <a:cubicBezTo>
                    <a:pt x="5547" y="782"/>
                    <a:pt x="7209" y="1539"/>
                    <a:pt x="8789" y="2625"/>
                  </a:cubicBezTo>
                  <a:cubicBezTo>
                    <a:pt x="11949" y="4789"/>
                    <a:pt x="13883" y="7711"/>
                    <a:pt x="13002" y="8995"/>
                  </a:cubicBezTo>
                  <a:cubicBezTo>
                    <a:pt x="12709" y="9422"/>
                    <a:pt x="12134" y="9625"/>
                    <a:pt x="11380" y="9625"/>
                  </a:cubicBezTo>
                  <a:cubicBezTo>
                    <a:pt x="9873" y="9625"/>
                    <a:pt x="7651" y="8813"/>
                    <a:pt x="5539" y="7365"/>
                  </a:cubicBezTo>
                  <a:cubicBezTo>
                    <a:pt x="2370" y="5201"/>
                    <a:pt x="445" y="2280"/>
                    <a:pt x="1325" y="996"/>
                  </a:cubicBezTo>
                  <a:cubicBezTo>
                    <a:pt x="1613" y="576"/>
                    <a:pt x="2189" y="362"/>
                    <a:pt x="2971" y="362"/>
                  </a:cubicBezTo>
                  <a:close/>
                  <a:moveTo>
                    <a:pt x="2958" y="0"/>
                  </a:moveTo>
                  <a:cubicBezTo>
                    <a:pt x="2054" y="0"/>
                    <a:pt x="1385" y="271"/>
                    <a:pt x="1029" y="790"/>
                  </a:cubicBezTo>
                  <a:cubicBezTo>
                    <a:pt x="0" y="2288"/>
                    <a:pt x="1893" y="5308"/>
                    <a:pt x="5333" y="7661"/>
                  </a:cubicBezTo>
                  <a:cubicBezTo>
                    <a:pt x="7538" y="9176"/>
                    <a:pt x="9768" y="9990"/>
                    <a:pt x="11357" y="9990"/>
                  </a:cubicBezTo>
                  <a:cubicBezTo>
                    <a:pt x="12245" y="9990"/>
                    <a:pt x="12928" y="9735"/>
                    <a:pt x="13299" y="9200"/>
                  </a:cubicBezTo>
                  <a:cubicBezTo>
                    <a:pt x="14327" y="7703"/>
                    <a:pt x="12435" y="4682"/>
                    <a:pt x="8995" y="2329"/>
                  </a:cubicBezTo>
                  <a:cubicBezTo>
                    <a:pt x="7374" y="1218"/>
                    <a:pt x="5670" y="444"/>
                    <a:pt x="4189" y="140"/>
                  </a:cubicBezTo>
                  <a:cubicBezTo>
                    <a:pt x="3742" y="46"/>
                    <a:pt x="3330" y="0"/>
                    <a:pt x="2958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Google Shape;70;p2"/>
            <p:cNvSpPr/>
            <p:nvPr/>
          </p:nvSpPr>
          <p:spPr>
            <a:xfrm flipV="1" rot="11569800">
              <a:off x="7124400" y="3541320"/>
              <a:ext cx="57960" cy="57960"/>
            </a:xfrm>
            <a:custGeom>
              <a:avLst/>
              <a:gdLst/>
              <a:ahLst/>
              <a:rect l="l" t="t" r="r" b="b"/>
              <a:pathLst>
                <a:path w="1095" h="1095">
                  <a:moveTo>
                    <a:pt x="552" y="0"/>
                  </a:moveTo>
                  <a:cubicBezTo>
                    <a:pt x="247" y="0"/>
                    <a:pt x="0" y="247"/>
                    <a:pt x="0" y="551"/>
                  </a:cubicBezTo>
                  <a:cubicBezTo>
                    <a:pt x="0" y="856"/>
                    <a:pt x="247" y="1095"/>
                    <a:pt x="552" y="1095"/>
                  </a:cubicBezTo>
                  <a:cubicBezTo>
                    <a:pt x="848" y="1095"/>
                    <a:pt x="1095" y="856"/>
                    <a:pt x="1095" y="551"/>
                  </a:cubicBezTo>
                  <a:cubicBezTo>
                    <a:pt x="1095" y="247"/>
                    <a:pt x="848" y="0"/>
                    <a:pt x="552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Google Shape;71;p2"/>
            <p:cNvSpPr/>
            <p:nvPr/>
          </p:nvSpPr>
          <p:spPr>
            <a:xfrm flipV="1" rot="11569800">
              <a:off x="7117560" y="3535200"/>
              <a:ext cx="71280" cy="71640"/>
            </a:xfrm>
            <a:custGeom>
              <a:avLst/>
              <a:gdLst/>
              <a:ahLst/>
              <a:rect l="l" t="t" r="r" b="b"/>
              <a:pathLst>
                <a:path w="1343" h="1351">
                  <a:moveTo>
                    <a:pt x="676" y="256"/>
                  </a:moveTo>
                  <a:cubicBezTo>
                    <a:pt x="906" y="256"/>
                    <a:pt x="1095" y="445"/>
                    <a:pt x="1095" y="675"/>
                  </a:cubicBezTo>
                  <a:cubicBezTo>
                    <a:pt x="1095" y="906"/>
                    <a:pt x="906" y="1095"/>
                    <a:pt x="676" y="1095"/>
                  </a:cubicBezTo>
                  <a:cubicBezTo>
                    <a:pt x="437" y="1095"/>
                    <a:pt x="248" y="906"/>
                    <a:pt x="248" y="675"/>
                  </a:cubicBezTo>
                  <a:cubicBezTo>
                    <a:pt x="248" y="445"/>
                    <a:pt x="437" y="256"/>
                    <a:pt x="676" y="256"/>
                  </a:cubicBezTo>
                  <a:close/>
                  <a:moveTo>
                    <a:pt x="676" y="1"/>
                  </a:moveTo>
                  <a:cubicBezTo>
                    <a:pt x="297" y="1"/>
                    <a:pt x="1" y="305"/>
                    <a:pt x="1" y="675"/>
                  </a:cubicBezTo>
                  <a:cubicBezTo>
                    <a:pt x="1" y="1046"/>
                    <a:pt x="297" y="1350"/>
                    <a:pt x="676" y="1350"/>
                  </a:cubicBezTo>
                  <a:cubicBezTo>
                    <a:pt x="1046" y="1350"/>
                    <a:pt x="1342" y="1046"/>
                    <a:pt x="1342" y="675"/>
                  </a:cubicBezTo>
                  <a:cubicBezTo>
                    <a:pt x="1342" y="305"/>
                    <a:pt x="1046" y="1"/>
                    <a:pt x="67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Google Shape;72;p2"/>
            <p:cNvSpPr/>
            <p:nvPr/>
          </p:nvSpPr>
          <p:spPr>
            <a:xfrm flipV="1" rot="11569800">
              <a:off x="7665840" y="3812400"/>
              <a:ext cx="57960" cy="58680"/>
            </a:xfrm>
            <a:custGeom>
              <a:avLst/>
              <a:gdLst/>
              <a:ahLst/>
              <a:rect l="l" t="t" r="r" b="b"/>
              <a:pathLst>
                <a:path w="1095" h="1103">
                  <a:moveTo>
                    <a:pt x="551" y="0"/>
                  </a:moveTo>
                  <a:cubicBezTo>
                    <a:pt x="247" y="0"/>
                    <a:pt x="0" y="247"/>
                    <a:pt x="0" y="552"/>
                  </a:cubicBezTo>
                  <a:cubicBezTo>
                    <a:pt x="0" y="856"/>
                    <a:pt x="247" y="1103"/>
                    <a:pt x="551" y="1103"/>
                  </a:cubicBezTo>
                  <a:cubicBezTo>
                    <a:pt x="848" y="1103"/>
                    <a:pt x="1095" y="856"/>
                    <a:pt x="1095" y="552"/>
                  </a:cubicBezTo>
                  <a:cubicBezTo>
                    <a:pt x="1095" y="247"/>
                    <a:pt x="848" y="0"/>
                    <a:pt x="551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Google Shape;73;p2"/>
            <p:cNvSpPr/>
            <p:nvPr/>
          </p:nvSpPr>
          <p:spPr>
            <a:xfrm flipV="1" rot="11569800">
              <a:off x="7659360" y="3806640"/>
              <a:ext cx="71280" cy="71640"/>
            </a:xfrm>
            <a:custGeom>
              <a:avLst/>
              <a:gdLst/>
              <a:ahLst/>
              <a:rect l="l" t="t" r="r" b="b"/>
              <a:pathLst>
                <a:path w="1343" h="1351">
                  <a:moveTo>
                    <a:pt x="675" y="256"/>
                  </a:moveTo>
                  <a:cubicBezTo>
                    <a:pt x="906" y="256"/>
                    <a:pt x="1095" y="445"/>
                    <a:pt x="1095" y="676"/>
                  </a:cubicBezTo>
                  <a:cubicBezTo>
                    <a:pt x="1095" y="906"/>
                    <a:pt x="906" y="1095"/>
                    <a:pt x="675" y="1095"/>
                  </a:cubicBezTo>
                  <a:cubicBezTo>
                    <a:pt x="437" y="1095"/>
                    <a:pt x="248" y="906"/>
                    <a:pt x="248" y="676"/>
                  </a:cubicBezTo>
                  <a:cubicBezTo>
                    <a:pt x="248" y="445"/>
                    <a:pt x="437" y="256"/>
                    <a:pt x="675" y="256"/>
                  </a:cubicBezTo>
                  <a:close/>
                  <a:moveTo>
                    <a:pt x="675" y="1"/>
                  </a:moveTo>
                  <a:cubicBezTo>
                    <a:pt x="297" y="1"/>
                    <a:pt x="1" y="305"/>
                    <a:pt x="1" y="676"/>
                  </a:cubicBezTo>
                  <a:cubicBezTo>
                    <a:pt x="1" y="1046"/>
                    <a:pt x="297" y="1350"/>
                    <a:pt x="675" y="1350"/>
                  </a:cubicBezTo>
                  <a:cubicBezTo>
                    <a:pt x="1046" y="1350"/>
                    <a:pt x="1342" y="1046"/>
                    <a:pt x="1342" y="676"/>
                  </a:cubicBezTo>
                  <a:cubicBezTo>
                    <a:pt x="1342" y="305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Google Shape;74;p2"/>
            <p:cNvSpPr/>
            <p:nvPr/>
          </p:nvSpPr>
          <p:spPr>
            <a:xfrm flipV="1" rot="11569800">
              <a:off x="7461000" y="3159720"/>
              <a:ext cx="57960" cy="58320"/>
            </a:xfrm>
            <a:custGeom>
              <a:avLst/>
              <a:gdLst/>
              <a:ahLst/>
              <a:rect l="l" t="t" r="r" b="b"/>
              <a:pathLst>
                <a:path w="1095" h="1096">
                  <a:moveTo>
                    <a:pt x="551" y="1"/>
                  </a:moveTo>
                  <a:cubicBezTo>
                    <a:pt x="247" y="1"/>
                    <a:pt x="0" y="248"/>
                    <a:pt x="0" y="552"/>
                  </a:cubicBezTo>
                  <a:cubicBezTo>
                    <a:pt x="0" y="848"/>
                    <a:pt x="247" y="1095"/>
                    <a:pt x="551" y="1095"/>
                  </a:cubicBezTo>
                  <a:cubicBezTo>
                    <a:pt x="856" y="1095"/>
                    <a:pt x="1094" y="848"/>
                    <a:pt x="1094" y="552"/>
                  </a:cubicBezTo>
                  <a:cubicBezTo>
                    <a:pt x="1094" y="248"/>
                    <a:pt x="856" y="1"/>
                    <a:pt x="551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Google Shape;75;p2"/>
            <p:cNvSpPr/>
            <p:nvPr/>
          </p:nvSpPr>
          <p:spPr>
            <a:xfrm flipV="1" rot="11569800">
              <a:off x="7454160" y="3153240"/>
              <a:ext cx="71640" cy="71640"/>
            </a:xfrm>
            <a:custGeom>
              <a:avLst/>
              <a:gdLst/>
              <a:ahLst/>
              <a:rect l="l" t="t" r="r" b="b"/>
              <a:pathLst>
                <a:path w="1351" h="1350">
                  <a:moveTo>
                    <a:pt x="675" y="255"/>
                  </a:moveTo>
                  <a:cubicBezTo>
                    <a:pt x="906" y="255"/>
                    <a:pt x="1095" y="445"/>
                    <a:pt x="1095" y="675"/>
                  </a:cubicBezTo>
                  <a:cubicBezTo>
                    <a:pt x="1095" y="906"/>
                    <a:pt x="906" y="1095"/>
                    <a:pt x="675" y="1095"/>
                  </a:cubicBezTo>
                  <a:cubicBezTo>
                    <a:pt x="445" y="1095"/>
                    <a:pt x="256" y="906"/>
                    <a:pt x="256" y="675"/>
                  </a:cubicBezTo>
                  <a:cubicBezTo>
                    <a:pt x="256" y="445"/>
                    <a:pt x="445" y="255"/>
                    <a:pt x="675" y="255"/>
                  </a:cubicBezTo>
                  <a:close/>
                  <a:moveTo>
                    <a:pt x="675" y="0"/>
                  </a:moveTo>
                  <a:cubicBezTo>
                    <a:pt x="305" y="0"/>
                    <a:pt x="1" y="305"/>
                    <a:pt x="1" y="675"/>
                  </a:cubicBezTo>
                  <a:cubicBezTo>
                    <a:pt x="1" y="1045"/>
                    <a:pt x="305" y="1350"/>
                    <a:pt x="675" y="1350"/>
                  </a:cubicBezTo>
                  <a:cubicBezTo>
                    <a:pt x="1046" y="1350"/>
                    <a:pt x="1350" y="1045"/>
                    <a:pt x="1350" y="675"/>
                  </a:cubicBezTo>
                  <a:cubicBezTo>
                    <a:pt x="1350" y="305"/>
                    <a:pt x="1046" y="0"/>
                    <a:pt x="675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2" name="Google Shape;76;p2"/>
          <p:cNvGrpSpPr/>
          <p:nvPr/>
        </p:nvGrpSpPr>
        <p:grpSpPr>
          <a:xfrm>
            <a:off x="6546600" y="556200"/>
            <a:ext cx="1074600" cy="1257120"/>
            <a:chOff x="6546600" y="556200"/>
            <a:chExt cx="1074600" cy="1257120"/>
          </a:xfrm>
        </p:grpSpPr>
        <p:sp>
          <p:nvSpPr>
            <p:cNvPr id="103" name="Google Shape;77;p2"/>
            <p:cNvSpPr/>
            <p:nvPr/>
          </p:nvSpPr>
          <p:spPr>
            <a:xfrm>
              <a:off x="6555240" y="563760"/>
              <a:ext cx="1057320" cy="1241640"/>
            </a:xfrm>
            <a:custGeom>
              <a:avLst/>
              <a:gdLst/>
              <a:ahLst/>
              <a:rect l="l" t="t" r="r" b="b"/>
              <a:pathLst>
                <a:path w="18434" h="21644">
                  <a:moveTo>
                    <a:pt x="4362" y="3482"/>
                  </a:moveTo>
                  <a:lnTo>
                    <a:pt x="14821" y="5292"/>
                  </a:lnTo>
                  <a:cubicBezTo>
                    <a:pt x="14912" y="5309"/>
                    <a:pt x="14969" y="5366"/>
                    <a:pt x="15002" y="5407"/>
                  </a:cubicBezTo>
                  <a:cubicBezTo>
                    <a:pt x="15035" y="5457"/>
                    <a:pt x="15068" y="5531"/>
                    <a:pt x="15051" y="5621"/>
                  </a:cubicBezTo>
                  <a:lnTo>
                    <a:pt x="14228" y="10386"/>
                  </a:lnTo>
                  <a:lnTo>
                    <a:pt x="10789" y="9794"/>
                  </a:lnTo>
                  <a:lnTo>
                    <a:pt x="10764" y="9966"/>
                  </a:lnTo>
                  <a:lnTo>
                    <a:pt x="5259" y="9012"/>
                  </a:lnTo>
                  <a:lnTo>
                    <a:pt x="5604" y="7012"/>
                  </a:lnTo>
                  <a:cubicBezTo>
                    <a:pt x="5761" y="6090"/>
                    <a:pt x="5555" y="5169"/>
                    <a:pt x="5020" y="4403"/>
                  </a:cubicBezTo>
                  <a:lnTo>
                    <a:pt x="4362" y="3482"/>
                  </a:lnTo>
                  <a:close/>
                  <a:moveTo>
                    <a:pt x="2304" y="1"/>
                  </a:moveTo>
                  <a:cubicBezTo>
                    <a:pt x="1556" y="1"/>
                    <a:pt x="873" y="379"/>
                    <a:pt x="469" y="1013"/>
                  </a:cubicBezTo>
                  <a:cubicBezTo>
                    <a:pt x="0" y="1762"/>
                    <a:pt x="25" y="2708"/>
                    <a:pt x="535" y="3424"/>
                  </a:cubicBezTo>
                  <a:lnTo>
                    <a:pt x="2477" y="6189"/>
                  </a:lnTo>
                  <a:cubicBezTo>
                    <a:pt x="2543" y="6280"/>
                    <a:pt x="2560" y="6378"/>
                    <a:pt x="2543" y="6477"/>
                  </a:cubicBezTo>
                  <a:lnTo>
                    <a:pt x="766" y="16731"/>
                  </a:lnTo>
                  <a:cubicBezTo>
                    <a:pt x="502" y="18237"/>
                    <a:pt x="1523" y="19677"/>
                    <a:pt x="3029" y="19940"/>
                  </a:cubicBezTo>
                  <a:lnTo>
                    <a:pt x="12607" y="21602"/>
                  </a:lnTo>
                  <a:cubicBezTo>
                    <a:pt x="12772" y="21627"/>
                    <a:pt x="12928" y="21644"/>
                    <a:pt x="13085" y="21644"/>
                  </a:cubicBezTo>
                  <a:cubicBezTo>
                    <a:pt x="14442" y="21644"/>
                    <a:pt x="15586" y="20672"/>
                    <a:pt x="15825" y="19339"/>
                  </a:cubicBezTo>
                  <a:lnTo>
                    <a:pt x="18113" y="6156"/>
                  </a:lnTo>
                  <a:cubicBezTo>
                    <a:pt x="18434" y="4313"/>
                    <a:pt x="17191" y="2552"/>
                    <a:pt x="15348" y="2231"/>
                  </a:cubicBezTo>
                  <a:lnTo>
                    <a:pt x="2675" y="34"/>
                  </a:lnTo>
                  <a:cubicBezTo>
                    <a:pt x="2551" y="17"/>
                    <a:pt x="2428" y="1"/>
                    <a:pt x="2304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" name="Google Shape;78;p2"/>
            <p:cNvSpPr/>
            <p:nvPr/>
          </p:nvSpPr>
          <p:spPr>
            <a:xfrm>
              <a:off x="6807600" y="747360"/>
              <a:ext cx="406440" cy="214920"/>
            </a:xfrm>
            <a:custGeom>
              <a:avLst/>
              <a:gdLst/>
              <a:ahLst/>
              <a:rect l="l" t="t" r="r" b="b"/>
              <a:pathLst>
                <a:path w="7087" h="3754">
                  <a:moveTo>
                    <a:pt x="1680" y="1"/>
                  </a:moveTo>
                  <a:cubicBezTo>
                    <a:pt x="923" y="1"/>
                    <a:pt x="281" y="544"/>
                    <a:pt x="149" y="1285"/>
                  </a:cubicBezTo>
                  <a:cubicBezTo>
                    <a:pt x="1" y="2132"/>
                    <a:pt x="569" y="2931"/>
                    <a:pt x="1416" y="3079"/>
                  </a:cubicBezTo>
                  <a:lnTo>
                    <a:pt x="5161" y="3729"/>
                  </a:lnTo>
                  <a:cubicBezTo>
                    <a:pt x="5243" y="3745"/>
                    <a:pt x="5325" y="3753"/>
                    <a:pt x="5416" y="3753"/>
                  </a:cubicBezTo>
                  <a:cubicBezTo>
                    <a:pt x="6173" y="3753"/>
                    <a:pt x="6815" y="3210"/>
                    <a:pt x="6946" y="2461"/>
                  </a:cubicBezTo>
                  <a:cubicBezTo>
                    <a:pt x="7086" y="1622"/>
                    <a:pt x="6527" y="816"/>
                    <a:pt x="5679" y="668"/>
                  </a:cubicBezTo>
                  <a:lnTo>
                    <a:pt x="1935" y="17"/>
                  </a:lnTo>
                  <a:cubicBezTo>
                    <a:pt x="1852" y="9"/>
                    <a:pt x="1762" y="1"/>
                    <a:pt x="1680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Google Shape;79;p2"/>
            <p:cNvSpPr/>
            <p:nvPr/>
          </p:nvSpPr>
          <p:spPr>
            <a:xfrm>
              <a:off x="6787800" y="861120"/>
              <a:ext cx="299160" cy="196560"/>
            </a:xfrm>
            <a:custGeom>
              <a:avLst/>
              <a:gdLst/>
              <a:ahLst/>
              <a:rect l="l" t="t" r="r" b="b"/>
              <a:pathLst>
                <a:path w="5218" h="3432">
                  <a:moveTo>
                    <a:pt x="1679" y="0"/>
                  </a:moveTo>
                  <a:cubicBezTo>
                    <a:pt x="922" y="0"/>
                    <a:pt x="280" y="543"/>
                    <a:pt x="148" y="1292"/>
                  </a:cubicBezTo>
                  <a:cubicBezTo>
                    <a:pt x="0" y="2132"/>
                    <a:pt x="568" y="2938"/>
                    <a:pt x="1416" y="3086"/>
                  </a:cubicBezTo>
                  <a:lnTo>
                    <a:pt x="3292" y="3407"/>
                  </a:lnTo>
                  <a:cubicBezTo>
                    <a:pt x="3374" y="3424"/>
                    <a:pt x="3465" y="3432"/>
                    <a:pt x="3547" y="3432"/>
                  </a:cubicBezTo>
                  <a:cubicBezTo>
                    <a:pt x="4304" y="3432"/>
                    <a:pt x="4946" y="2889"/>
                    <a:pt x="5078" y="2148"/>
                  </a:cubicBezTo>
                  <a:cubicBezTo>
                    <a:pt x="5218" y="1300"/>
                    <a:pt x="4658" y="494"/>
                    <a:pt x="3810" y="354"/>
                  </a:cubicBezTo>
                  <a:lnTo>
                    <a:pt x="1934" y="25"/>
                  </a:lnTo>
                  <a:cubicBezTo>
                    <a:pt x="1852" y="8"/>
                    <a:pt x="1761" y="0"/>
                    <a:pt x="167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Google Shape;80;p2"/>
            <p:cNvSpPr/>
            <p:nvPr/>
          </p:nvSpPr>
          <p:spPr>
            <a:xfrm>
              <a:off x="6768000" y="975600"/>
              <a:ext cx="406440" cy="214920"/>
            </a:xfrm>
            <a:custGeom>
              <a:avLst/>
              <a:gdLst/>
              <a:ahLst/>
              <a:rect l="l" t="t" r="r" b="b"/>
              <a:pathLst>
                <a:path w="7086" h="3754">
                  <a:moveTo>
                    <a:pt x="1679" y="1"/>
                  </a:moveTo>
                  <a:cubicBezTo>
                    <a:pt x="922" y="1"/>
                    <a:pt x="280" y="544"/>
                    <a:pt x="149" y="1284"/>
                  </a:cubicBezTo>
                  <a:cubicBezTo>
                    <a:pt x="1" y="2132"/>
                    <a:pt x="568" y="2938"/>
                    <a:pt x="1416" y="3078"/>
                  </a:cubicBezTo>
                  <a:lnTo>
                    <a:pt x="5160" y="3728"/>
                  </a:lnTo>
                  <a:cubicBezTo>
                    <a:pt x="5243" y="3745"/>
                    <a:pt x="5333" y="3753"/>
                    <a:pt x="5415" y="3753"/>
                  </a:cubicBezTo>
                  <a:cubicBezTo>
                    <a:pt x="6172" y="3753"/>
                    <a:pt x="6814" y="3210"/>
                    <a:pt x="6946" y="2469"/>
                  </a:cubicBezTo>
                  <a:cubicBezTo>
                    <a:pt x="7086" y="1622"/>
                    <a:pt x="6526" y="815"/>
                    <a:pt x="5679" y="675"/>
                  </a:cubicBezTo>
                  <a:lnTo>
                    <a:pt x="1934" y="25"/>
                  </a:lnTo>
                  <a:cubicBezTo>
                    <a:pt x="1852" y="9"/>
                    <a:pt x="1762" y="1"/>
                    <a:pt x="1679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Google Shape;81;p2"/>
            <p:cNvSpPr/>
            <p:nvPr/>
          </p:nvSpPr>
          <p:spPr>
            <a:xfrm>
              <a:off x="6546600" y="556200"/>
              <a:ext cx="1074600" cy="1257120"/>
            </a:xfrm>
            <a:custGeom>
              <a:avLst/>
              <a:gdLst/>
              <a:ahLst/>
              <a:rect l="l" t="t" r="r" b="b"/>
              <a:pathLst>
                <a:path w="18730" h="21915">
                  <a:moveTo>
                    <a:pt x="4814" y="3802"/>
                  </a:moveTo>
                  <a:lnTo>
                    <a:pt x="4913" y="3818"/>
                  </a:lnTo>
                  <a:cubicBezTo>
                    <a:pt x="4896" y="3835"/>
                    <a:pt x="4888" y="3860"/>
                    <a:pt x="4872" y="3876"/>
                  </a:cubicBezTo>
                  <a:lnTo>
                    <a:pt x="4814" y="3802"/>
                  </a:lnTo>
                  <a:close/>
                  <a:moveTo>
                    <a:pt x="2452" y="0"/>
                  </a:moveTo>
                  <a:cubicBezTo>
                    <a:pt x="1662" y="0"/>
                    <a:pt x="930" y="395"/>
                    <a:pt x="502" y="1070"/>
                  </a:cubicBezTo>
                  <a:cubicBezTo>
                    <a:pt x="0" y="1860"/>
                    <a:pt x="25" y="2872"/>
                    <a:pt x="568" y="3637"/>
                  </a:cubicBezTo>
                  <a:lnTo>
                    <a:pt x="2518" y="6402"/>
                  </a:lnTo>
                  <a:cubicBezTo>
                    <a:pt x="2559" y="6460"/>
                    <a:pt x="2568" y="6518"/>
                    <a:pt x="2559" y="6592"/>
                  </a:cubicBezTo>
                  <a:lnTo>
                    <a:pt x="782" y="16837"/>
                  </a:lnTo>
                  <a:cubicBezTo>
                    <a:pt x="502" y="18417"/>
                    <a:pt x="1572" y="19931"/>
                    <a:pt x="3152" y="20203"/>
                  </a:cubicBezTo>
                  <a:lnTo>
                    <a:pt x="12739" y="21865"/>
                  </a:lnTo>
                  <a:cubicBezTo>
                    <a:pt x="12903" y="21898"/>
                    <a:pt x="13068" y="21914"/>
                    <a:pt x="13233" y="21914"/>
                  </a:cubicBezTo>
                  <a:cubicBezTo>
                    <a:pt x="14656" y="21914"/>
                    <a:pt x="15866" y="20894"/>
                    <a:pt x="16105" y="19495"/>
                  </a:cubicBezTo>
                  <a:lnTo>
                    <a:pt x="18392" y="6312"/>
                  </a:lnTo>
                  <a:cubicBezTo>
                    <a:pt x="18730" y="4395"/>
                    <a:pt x="17438" y="2559"/>
                    <a:pt x="15520" y="2230"/>
                  </a:cubicBezTo>
                  <a:lnTo>
                    <a:pt x="2847" y="33"/>
                  </a:lnTo>
                  <a:cubicBezTo>
                    <a:pt x="2716" y="8"/>
                    <a:pt x="2584" y="0"/>
                    <a:pt x="245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57240" dir="4571395" dist="66358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Google Shape;82;p2"/>
            <p:cNvSpPr/>
            <p:nvPr/>
          </p:nvSpPr>
          <p:spPr>
            <a:xfrm>
              <a:off x="6680160" y="1143000"/>
              <a:ext cx="763200" cy="573120"/>
            </a:xfrm>
            <a:custGeom>
              <a:avLst/>
              <a:gdLst/>
              <a:ahLst/>
              <a:rect l="l" t="t" r="r" b="b"/>
              <a:pathLst>
                <a:path w="13308" h="9993">
                  <a:moveTo>
                    <a:pt x="1309" y="1"/>
                  </a:moveTo>
                  <a:lnTo>
                    <a:pt x="116" y="6897"/>
                  </a:lnTo>
                  <a:cubicBezTo>
                    <a:pt x="1" y="7564"/>
                    <a:pt x="445" y="8197"/>
                    <a:pt x="1112" y="8312"/>
                  </a:cubicBezTo>
                  <a:lnTo>
                    <a:pt x="10691" y="9975"/>
                  </a:lnTo>
                  <a:cubicBezTo>
                    <a:pt x="10762" y="9987"/>
                    <a:pt x="10834" y="9993"/>
                    <a:pt x="10904" y="9993"/>
                  </a:cubicBezTo>
                  <a:cubicBezTo>
                    <a:pt x="11494" y="9993"/>
                    <a:pt x="12011" y="9575"/>
                    <a:pt x="12114" y="8979"/>
                  </a:cubicBezTo>
                  <a:lnTo>
                    <a:pt x="13308" y="2083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Google Shape;83;p2"/>
            <p:cNvSpPr/>
            <p:nvPr/>
          </p:nvSpPr>
          <p:spPr>
            <a:xfrm>
              <a:off x="6638760" y="642600"/>
              <a:ext cx="888840" cy="1083960"/>
            </a:xfrm>
            <a:custGeom>
              <a:avLst/>
              <a:gdLst/>
              <a:ahLst/>
              <a:rect l="l" t="t" r="r" b="b"/>
              <a:pathLst>
                <a:path w="15497" h="18897">
                  <a:moveTo>
                    <a:pt x="848" y="364"/>
                  </a:moveTo>
                  <a:cubicBezTo>
                    <a:pt x="873" y="364"/>
                    <a:pt x="898" y="364"/>
                    <a:pt x="931" y="372"/>
                  </a:cubicBezTo>
                  <a:lnTo>
                    <a:pt x="13595" y="2570"/>
                  </a:lnTo>
                  <a:cubicBezTo>
                    <a:pt x="14501" y="2726"/>
                    <a:pt x="15101" y="3582"/>
                    <a:pt x="14945" y="4487"/>
                  </a:cubicBezTo>
                  <a:lnTo>
                    <a:pt x="12657" y="17670"/>
                  </a:lnTo>
                  <a:cubicBezTo>
                    <a:pt x="12569" y="18178"/>
                    <a:pt x="12125" y="18541"/>
                    <a:pt x="11625" y="18541"/>
                  </a:cubicBezTo>
                  <a:cubicBezTo>
                    <a:pt x="11567" y="18541"/>
                    <a:pt x="11507" y="18536"/>
                    <a:pt x="11448" y="18526"/>
                  </a:cubicBezTo>
                  <a:lnTo>
                    <a:pt x="1869" y="16864"/>
                  </a:lnTo>
                  <a:cubicBezTo>
                    <a:pt x="1301" y="16765"/>
                    <a:pt x="922" y="16222"/>
                    <a:pt x="1021" y="15654"/>
                  </a:cubicBezTo>
                  <a:lnTo>
                    <a:pt x="2799" y="5400"/>
                  </a:lnTo>
                  <a:cubicBezTo>
                    <a:pt x="2889" y="4849"/>
                    <a:pt x="2766" y="4281"/>
                    <a:pt x="2437" y="3820"/>
                  </a:cubicBezTo>
                  <a:lnTo>
                    <a:pt x="495" y="1055"/>
                  </a:lnTo>
                  <a:cubicBezTo>
                    <a:pt x="371" y="883"/>
                    <a:pt x="404" y="685"/>
                    <a:pt x="478" y="570"/>
                  </a:cubicBezTo>
                  <a:cubicBezTo>
                    <a:pt x="544" y="463"/>
                    <a:pt x="676" y="364"/>
                    <a:pt x="848" y="364"/>
                  </a:cubicBezTo>
                  <a:close/>
                  <a:moveTo>
                    <a:pt x="856" y="0"/>
                  </a:moveTo>
                  <a:cubicBezTo>
                    <a:pt x="583" y="0"/>
                    <a:pt x="330" y="131"/>
                    <a:pt x="174" y="372"/>
                  </a:cubicBezTo>
                  <a:cubicBezTo>
                    <a:pt x="1" y="652"/>
                    <a:pt x="9" y="998"/>
                    <a:pt x="198" y="1261"/>
                  </a:cubicBezTo>
                  <a:lnTo>
                    <a:pt x="2149" y="4026"/>
                  </a:lnTo>
                  <a:cubicBezTo>
                    <a:pt x="2412" y="4413"/>
                    <a:pt x="2519" y="4882"/>
                    <a:pt x="2437" y="5343"/>
                  </a:cubicBezTo>
                  <a:lnTo>
                    <a:pt x="659" y="15588"/>
                  </a:lnTo>
                  <a:cubicBezTo>
                    <a:pt x="527" y="16353"/>
                    <a:pt x="1046" y="17086"/>
                    <a:pt x="1811" y="17218"/>
                  </a:cubicBezTo>
                  <a:lnTo>
                    <a:pt x="11390" y="18880"/>
                  </a:lnTo>
                  <a:cubicBezTo>
                    <a:pt x="11472" y="18896"/>
                    <a:pt x="11546" y="18896"/>
                    <a:pt x="11629" y="18896"/>
                  </a:cubicBezTo>
                  <a:cubicBezTo>
                    <a:pt x="12303" y="18896"/>
                    <a:pt x="12896" y="18419"/>
                    <a:pt x="13011" y="17736"/>
                  </a:cubicBezTo>
                  <a:lnTo>
                    <a:pt x="15299" y="4545"/>
                  </a:lnTo>
                  <a:cubicBezTo>
                    <a:pt x="15496" y="3450"/>
                    <a:pt x="14756" y="2405"/>
                    <a:pt x="13661" y="2216"/>
                  </a:cubicBezTo>
                  <a:lnTo>
                    <a:pt x="988" y="10"/>
                  </a:lnTo>
                  <a:cubicBezTo>
                    <a:pt x="944" y="3"/>
                    <a:pt x="900" y="0"/>
                    <a:pt x="856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Google Shape;84;p2"/>
            <p:cNvSpPr/>
            <p:nvPr/>
          </p:nvSpPr>
          <p:spPr>
            <a:xfrm>
              <a:off x="6892560" y="826200"/>
              <a:ext cx="236160" cy="57600"/>
            </a:xfrm>
            <a:custGeom>
              <a:avLst/>
              <a:gdLst/>
              <a:ahLst/>
              <a:rect l="l" t="t" r="r" b="b"/>
              <a:pathLst>
                <a:path w="4123" h="1008">
                  <a:moveTo>
                    <a:pt x="194" y="1"/>
                  </a:moveTo>
                  <a:cubicBezTo>
                    <a:pt x="112" y="1"/>
                    <a:pt x="31" y="63"/>
                    <a:pt x="17" y="151"/>
                  </a:cubicBezTo>
                  <a:cubicBezTo>
                    <a:pt x="0" y="250"/>
                    <a:pt x="66" y="341"/>
                    <a:pt x="165" y="357"/>
                  </a:cubicBezTo>
                  <a:lnTo>
                    <a:pt x="3901" y="1007"/>
                  </a:lnTo>
                  <a:lnTo>
                    <a:pt x="3934" y="1007"/>
                  </a:lnTo>
                  <a:cubicBezTo>
                    <a:pt x="4016" y="1007"/>
                    <a:pt x="4098" y="950"/>
                    <a:pt x="4106" y="859"/>
                  </a:cubicBezTo>
                  <a:cubicBezTo>
                    <a:pt x="4123" y="760"/>
                    <a:pt x="4057" y="670"/>
                    <a:pt x="3967" y="653"/>
                  </a:cubicBezTo>
                  <a:lnTo>
                    <a:pt x="222" y="3"/>
                  </a:lnTo>
                  <a:cubicBezTo>
                    <a:pt x="213" y="2"/>
                    <a:pt x="204" y="1"/>
                    <a:pt x="194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Google Shape;85;p2"/>
            <p:cNvSpPr/>
            <p:nvPr/>
          </p:nvSpPr>
          <p:spPr>
            <a:xfrm>
              <a:off x="6872760" y="939960"/>
              <a:ext cx="129600" cy="39240"/>
            </a:xfrm>
            <a:custGeom>
              <a:avLst/>
              <a:gdLst/>
              <a:ahLst/>
              <a:rect l="l" t="t" r="r" b="b"/>
              <a:pathLst>
                <a:path w="2264" h="687">
                  <a:moveTo>
                    <a:pt x="200" y="1"/>
                  </a:moveTo>
                  <a:cubicBezTo>
                    <a:pt x="113" y="1"/>
                    <a:pt x="32" y="63"/>
                    <a:pt x="17" y="152"/>
                  </a:cubicBezTo>
                  <a:cubicBezTo>
                    <a:pt x="0" y="250"/>
                    <a:pt x="66" y="349"/>
                    <a:pt x="165" y="366"/>
                  </a:cubicBezTo>
                  <a:lnTo>
                    <a:pt x="2033" y="686"/>
                  </a:lnTo>
                  <a:lnTo>
                    <a:pt x="2066" y="686"/>
                  </a:lnTo>
                  <a:cubicBezTo>
                    <a:pt x="2148" y="686"/>
                    <a:pt x="2231" y="629"/>
                    <a:pt x="2239" y="538"/>
                  </a:cubicBezTo>
                  <a:cubicBezTo>
                    <a:pt x="2263" y="440"/>
                    <a:pt x="2198" y="349"/>
                    <a:pt x="2099" y="333"/>
                  </a:cubicBezTo>
                  <a:lnTo>
                    <a:pt x="231" y="3"/>
                  </a:lnTo>
                  <a:cubicBezTo>
                    <a:pt x="221" y="2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Google Shape;86;p2"/>
            <p:cNvSpPr/>
            <p:nvPr/>
          </p:nvSpPr>
          <p:spPr>
            <a:xfrm>
              <a:off x="6852960" y="1054080"/>
              <a:ext cx="236880" cy="57600"/>
            </a:xfrm>
            <a:custGeom>
              <a:avLst/>
              <a:gdLst/>
              <a:ahLst/>
              <a:rect l="l" t="t" r="r" b="b"/>
              <a:pathLst>
                <a:path w="4132" h="1007">
                  <a:moveTo>
                    <a:pt x="201" y="0"/>
                  </a:moveTo>
                  <a:cubicBezTo>
                    <a:pt x="113" y="0"/>
                    <a:pt x="32" y="62"/>
                    <a:pt x="17" y="151"/>
                  </a:cubicBezTo>
                  <a:cubicBezTo>
                    <a:pt x="1" y="250"/>
                    <a:pt x="67" y="340"/>
                    <a:pt x="165" y="357"/>
                  </a:cubicBezTo>
                  <a:lnTo>
                    <a:pt x="3901" y="1007"/>
                  </a:lnTo>
                  <a:lnTo>
                    <a:pt x="3934" y="1007"/>
                  </a:lnTo>
                  <a:cubicBezTo>
                    <a:pt x="4017" y="1007"/>
                    <a:pt x="4099" y="949"/>
                    <a:pt x="4115" y="859"/>
                  </a:cubicBezTo>
                  <a:cubicBezTo>
                    <a:pt x="4132" y="760"/>
                    <a:pt x="4066" y="669"/>
                    <a:pt x="3967" y="653"/>
                  </a:cubicBezTo>
                  <a:lnTo>
                    <a:pt x="231" y="3"/>
                  </a:lnTo>
                  <a:cubicBezTo>
                    <a:pt x="221" y="1"/>
                    <a:pt x="211" y="0"/>
                    <a:pt x="201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Google Shape;87;p2"/>
            <p:cNvSpPr/>
            <p:nvPr/>
          </p:nvSpPr>
          <p:spPr>
            <a:xfrm>
              <a:off x="6833160" y="1168560"/>
              <a:ext cx="129600" cy="39240"/>
            </a:xfrm>
            <a:custGeom>
              <a:avLst/>
              <a:gdLst/>
              <a:ahLst/>
              <a:rect l="l" t="t" r="r" b="b"/>
              <a:pathLst>
                <a:path w="2264" h="687">
                  <a:moveTo>
                    <a:pt x="197" y="1"/>
                  </a:moveTo>
                  <a:cubicBezTo>
                    <a:pt x="110" y="1"/>
                    <a:pt x="31" y="56"/>
                    <a:pt x="17" y="143"/>
                  </a:cubicBezTo>
                  <a:cubicBezTo>
                    <a:pt x="0" y="242"/>
                    <a:pt x="66" y="341"/>
                    <a:pt x="165" y="357"/>
                  </a:cubicBezTo>
                  <a:lnTo>
                    <a:pt x="2033" y="678"/>
                  </a:lnTo>
                  <a:cubicBezTo>
                    <a:pt x="2049" y="678"/>
                    <a:pt x="2058" y="686"/>
                    <a:pt x="2066" y="686"/>
                  </a:cubicBezTo>
                  <a:cubicBezTo>
                    <a:pt x="2148" y="686"/>
                    <a:pt x="2230" y="621"/>
                    <a:pt x="2247" y="530"/>
                  </a:cubicBezTo>
                  <a:cubicBezTo>
                    <a:pt x="2263" y="431"/>
                    <a:pt x="2197" y="341"/>
                    <a:pt x="2099" y="324"/>
                  </a:cubicBezTo>
                  <a:lnTo>
                    <a:pt x="231" y="3"/>
                  </a:lnTo>
                  <a:cubicBezTo>
                    <a:pt x="219" y="1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Google Shape;88;p2"/>
            <p:cNvSpPr/>
            <p:nvPr/>
          </p:nvSpPr>
          <p:spPr>
            <a:xfrm>
              <a:off x="6813360" y="1282320"/>
              <a:ext cx="236880" cy="57600"/>
            </a:xfrm>
            <a:custGeom>
              <a:avLst/>
              <a:gdLst/>
              <a:ahLst/>
              <a:rect l="l" t="t" r="r" b="b"/>
              <a:pathLst>
                <a:path w="4132" h="1007">
                  <a:moveTo>
                    <a:pt x="201" y="0"/>
                  </a:moveTo>
                  <a:cubicBezTo>
                    <a:pt x="113" y="0"/>
                    <a:pt x="32" y="62"/>
                    <a:pt x="17" y="151"/>
                  </a:cubicBezTo>
                  <a:cubicBezTo>
                    <a:pt x="1" y="249"/>
                    <a:pt x="66" y="340"/>
                    <a:pt x="165" y="356"/>
                  </a:cubicBezTo>
                  <a:lnTo>
                    <a:pt x="3901" y="1007"/>
                  </a:lnTo>
                  <a:lnTo>
                    <a:pt x="3934" y="1007"/>
                  </a:lnTo>
                  <a:cubicBezTo>
                    <a:pt x="4025" y="1007"/>
                    <a:pt x="4099" y="949"/>
                    <a:pt x="4115" y="858"/>
                  </a:cubicBezTo>
                  <a:cubicBezTo>
                    <a:pt x="4132" y="760"/>
                    <a:pt x="4066" y="669"/>
                    <a:pt x="3967" y="653"/>
                  </a:cubicBezTo>
                  <a:lnTo>
                    <a:pt x="231" y="3"/>
                  </a:lnTo>
                  <a:cubicBezTo>
                    <a:pt x="221" y="1"/>
                    <a:pt x="211" y="0"/>
                    <a:pt x="201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Google Shape;89;p2"/>
            <p:cNvSpPr/>
            <p:nvPr/>
          </p:nvSpPr>
          <p:spPr>
            <a:xfrm>
              <a:off x="6793560" y="1396440"/>
              <a:ext cx="129600" cy="39240"/>
            </a:xfrm>
            <a:custGeom>
              <a:avLst/>
              <a:gdLst/>
              <a:ahLst/>
              <a:rect l="l" t="t" r="r" b="b"/>
              <a:pathLst>
                <a:path w="2264" h="687">
                  <a:moveTo>
                    <a:pt x="201" y="1"/>
                  </a:moveTo>
                  <a:cubicBezTo>
                    <a:pt x="115" y="1"/>
                    <a:pt x="40" y="63"/>
                    <a:pt x="17" y="151"/>
                  </a:cubicBezTo>
                  <a:cubicBezTo>
                    <a:pt x="1" y="250"/>
                    <a:pt x="67" y="340"/>
                    <a:pt x="166" y="357"/>
                  </a:cubicBezTo>
                  <a:lnTo>
                    <a:pt x="2034" y="678"/>
                  </a:lnTo>
                  <a:cubicBezTo>
                    <a:pt x="2050" y="686"/>
                    <a:pt x="2058" y="686"/>
                    <a:pt x="2066" y="686"/>
                  </a:cubicBezTo>
                  <a:cubicBezTo>
                    <a:pt x="2157" y="686"/>
                    <a:pt x="2231" y="620"/>
                    <a:pt x="2248" y="530"/>
                  </a:cubicBezTo>
                  <a:cubicBezTo>
                    <a:pt x="2264" y="439"/>
                    <a:pt x="2198" y="340"/>
                    <a:pt x="2099" y="324"/>
                  </a:cubicBezTo>
                  <a:lnTo>
                    <a:pt x="231" y="3"/>
                  </a:lnTo>
                  <a:cubicBezTo>
                    <a:pt x="221" y="1"/>
                    <a:pt x="211" y="1"/>
                    <a:pt x="201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Google Shape;90;p2"/>
            <p:cNvSpPr/>
            <p:nvPr/>
          </p:nvSpPr>
          <p:spPr>
            <a:xfrm>
              <a:off x="7234920" y="1216440"/>
              <a:ext cx="210240" cy="56520"/>
            </a:xfrm>
            <a:custGeom>
              <a:avLst/>
              <a:gdLst/>
              <a:ahLst/>
              <a:rect l="l" t="t" r="r" b="b"/>
              <a:pathLst>
                <a:path w="3671" h="989">
                  <a:moveTo>
                    <a:pt x="58" y="1"/>
                  </a:moveTo>
                  <a:lnTo>
                    <a:pt x="0" y="363"/>
                  </a:lnTo>
                  <a:lnTo>
                    <a:pt x="3605" y="988"/>
                  </a:lnTo>
                  <a:lnTo>
                    <a:pt x="3670" y="626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7" name="Google Shape;91;p2"/>
          <p:cNvSpPr/>
          <p:nvPr/>
        </p:nvSpPr>
        <p:spPr>
          <a:xfrm flipH="1" rot="10800000">
            <a:off x="8764920" y="85572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Google Shape;92;p2"/>
          <p:cNvSpPr/>
          <p:nvPr/>
        </p:nvSpPr>
        <p:spPr>
          <a:xfrm flipH="1" rot="10800000">
            <a:off x="7621560" y="268128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9" name="Google Shape;93;p2"/>
          <p:cNvGrpSpPr/>
          <p:nvPr/>
        </p:nvGrpSpPr>
        <p:grpSpPr>
          <a:xfrm>
            <a:off x="7056000" y="1433160"/>
            <a:ext cx="746640" cy="959760"/>
            <a:chOff x="7056000" y="1433160"/>
            <a:chExt cx="746640" cy="959760"/>
          </a:xfrm>
        </p:grpSpPr>
        <p:sp>
          <p:nvSpPr>
            <p:cNvPr id="120" name="Google Shape;94;p2"/>
            <p:cNvSpPr/>
            <p:nvPr/>
          </p:nvSpPr>
          <p:spPr>
            <a:xfrm flipV="1" rot="11253600">
              <a:off x="7111440" y="1470960"/>
              <a:ext cx="635760" cy="883800"/>
            </a:xfrm>
            <a:custGeom>
              <a:avLst/>
              <a:gdLst/>
              <a:ahLst/>
              <a:rect l="l" t="t" r="r" b="b"/>
              <a:pathLst>
                <a:path w="10559" h="14682">
                  <a:moveTo>
                    <a:pt x="5292" y="1"/>
                  </a:moveTo>
                  <a:cubicBezTo>
                    <a:pt x="4403" y="1"/>
                    <a:pt x="3514" y="240"/>
                    <a:pt x="2733" y="692"/>
                  </a:cubicBezTo>
                  <a:cubicBezTo>
                    <a:pt x="1005" y="1671"/>
                    <a:pt x="1" y="3671"/>
                    <a:pt x="239" y="5654"/>
                  </a:cubicBezTo>
                  <a:cubicBezTo>
                    <a:pt x="461" y="7490"/>
                    <a:pt x="1597" y="9012"/>
                    <a:pt x="3284" y="9728"/>
                  </a:cubicBezTo>
                  <a:cubicBezTo>
                    <a:pt x="3333" y="9744"/>
                    <a:pt x="3358" y="9769"/>
                    <a:pt x="3375" y="9777"/>
                  </a:cubicBezTo>
                  <a:lnTo>
                    <a:pt x="3679" y="10740"/>
                  </a:lnTo>
                  <a:cubicBezTo>
                    <a:pt x="3761" y="10995"/>
                    <a:pt x="3885" y="11226"/>
                    <a:pt x="4049" y="11423"/>
                  </a:cubicBezTo>
                  <a:cubicBezTo>
                    <a:pt x="4066" y="11522"/>
                    <a:pt x="4090" y="11621"/>
                    <a:pt x="4123" y="11719"/>
                  </a:cubicBezTo>
                  <a:cubicBezTo>
                    <a:pt x="4165" y="11859"/>
                    <a:pt x="4230" y="11999"/>
                    <a:pt x="4304" y="12123"/>
                  </a:cubicBezTo>
                  <a:cubicBezTo>
                    <a:pt x="4313" y="12271"/>
                    <a:pt x="4346" y="12419"/>
                    <a:pt x="4395" y="12559"/>
                  </a:cubicBezTo>
                  <a:cubicBezTo>
                    <a:pt x="4527" y="12987"/>
                    <a:pt x="4798" y="13349"/>
                    <a:pt x="5160" y="13596"/>
                  </a:cubicBezTo>
                  <a:cubicBezTo>
                    <a:pt x="5407" y="13925"/>
                    <a:pt x="5720" y="14188"/>
                    <a:pt x="6090" y="14377"/>
                  </a:cubicBezTo>
                  <a:cubicBezTo>
                    <a:pt x="6477" y="14575"/>
                    <a:pt x="6905" y="14682"/>
                    <a:pt x="7333" y="14682"/>
                  </a:cubicBezTo>
                  <a:cubicBezTo>
                    <a:pt x="7613" y="14682"/>
                    <a:pt x="7901" y="14632"/>
                    <a:pt x="8172" y="14550"/>
                  </a:cubicBezTo>
                  <a:lnTo>
                    <a:pt x="8468" y="14451"/>
                  </a:lnTo>
                  <a:cubicBezTo>
                    <a:pt x="9579" y="14098"/>
                    <a:pt x="10320" y="13061"/>
                    <a:pt x="10353" y="11933"/>
                  </a:cubicBezTo>
                  <a:cubicBezTo>
                    <a:pt x="10501" y="11514"/>
                    <a:pt x="10509" y="11061"/>
                    <a:pt x="10378" y="10633"/>
                  </a:cubicBezTo>
                  <a:cubicBezTo>
                    <a:pt x="10328" y="10493"/>
                    <a:pt x="10262" y="10353"/>
                    <a:pt x="10188" y="10230"/>
                  </a:cubicBezTo>
                  <a:cubicBezTo>
                    <a:pt x="10180" y="10082"/>
                    <a:pt x="10147" y="9934"/>
                    <a:pt x="10106" y="9794"/>
                  </a:cubicBezTo>
                  <a:cubicBezTo>
                    <a:pt x="10073" y="9695"/>
                    <a:pt x="10032" y="9604"/>
                    <a:pt x="9991" y="9514"/>
                  </a:cubicBezTo>
                  <a:cubicBezTo>
                    <a:pt x="10007" y="9259"/>
                    <a:pt x="9974" y="8995"/>
                    <a:pt x="9892" y="8740"/>
                  </a:cubicBezTo>
                  <a:lnTo>
                    <a:pt x="9579" y="7778"/>
                  </a:lnTo>
                  <a:cubicBezTo>
                    <a:pt x="9579" y="7761"/>
                    <a:pt x="9596" y="7728"/>
                    <a:pt x="9621" y="7687"/>
                  </a:cubicBezTo>
                  <a:cubicBezTo>
                    <a:pt x="10378" y="6428"/>
                    <a:pt x="10559" y="4914"/>
                    <a:pt x="10114" y="3523"/>
                  </a:cubicBezTo>
                  <a:cubicBezTo>
                    <a:pt x="9645" y="2058"/>
                    <a:pt x="8551" y="906"/>
                    <a:pt x="7119" y="347"/>
                  </a:cubicBezTo>
                  <a:cubicBezTo>
                    <a:pt x="6535" y="116"/>
                    <a:pt x="5917" y="1"/>
                    <a:pt x="5292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71280" dir="5044349" dist="66234" rotWithShape="0">
                <a:srgbClr val="432349">
                  <a:alpha val="2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Google Shape;95;p2"/>
            <p:cNvSpPr/>
            <p:nvPr/>
          </p:nvSpPr>
          <p:spPr>
            <a:xfrm flipV="1" rot="11253600">
              <a:off x="7170480" y="2143800"/>
              <a:ext cx="163800" cy="97200"/>
            </a:xfrm>
            <a:custGeom>
              <a:avLst/>
              <a:gdLst/>
              <a:ahLst/>
              <a:rect l="l" t="t" r="r" b="b"/>
              <a:pathLst>
                <a:path w="2725" h="1621">
                  <a:moveTo>
                    <a:pt x="2527" y="0"/>
                  </a:moveTo>
                  <a:lnTo>
                    <a:pt x="1" y="815"/>
                  </a:lnTo>
                  <a:cubicBezTo>
                    <a:pt x="160" y="1306"/>
                    <a:pt x="619" y="1620"/>
                    <a:pt x="1114" y="1620"/>
                  </a:cubicBezTo>
                  <a:cubicBezTo>
                    <a:pt x="1233" y="1620"/>
                    <a:pt x="1354" y="1602"/>
                    <a:pt x="1474" y="1564"/>
                  </a:cubicBezTo>
                  <a:lnTo>
                    <a:pt x="1770" y="1473"/>
                  </a:lnTo>
                  <a:cubicBezTo>
                    <a:pt x="2387" y="1276"/>
                    <a:pt x="2725" y="618"/>
                    <a:pt x="2527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Google Shape;96;p2"/>
            <p:cNvSpPr/>
            <p:nvPr/>
          </p:nvSpPr>
          <p:spPr>
            <a:xfrm flipV="1" rot="11253600">
              <a:off x="7158600" y="2129400"/>
              <a:ext cx="189000" cy="122040"/>
            </a:xfrm>
            <a:custGeom>
              <a:avLst/>
              <a:gdLst/>
              <a:ahLst/>
              <a:rect l="l" t="t" r="r" b="b"/>
              <a:pathLst>
                <a:path w="3145" h="2034">
                  <a:moveTo>
                    <a:pt x="2618" y="462"/>
                  </a:moveTo>
                  <a:cubicBezTo>
                    <a:pt x="2675" y="923"/>
                    <a:pt x="2395" y="1383"/>
                    <a:pt x="1935" y="1532"/>
                  </a:cubicBezTo>
                  <a:lnTo>
                    <a:pt x="1638" y="1622"/>
                  </a:lnTo>
                  <a:cubicBezTo>
                    <a:pt x="1537" y="1656"/>
                    <a:pt x="1432" y="1673"/>
                    <a:pt x="1326" y="1673"/>
                  </a:cubicBezTo>
                  <a:cubicBezTo>
                    <a:pt x="1174" y="1673"/>
                    <a:pt x="1022" y="1637"/>
                    <a:pt x="881" y="1564"/>
                  </a:cubicBezTo>
                  <a:cubicBezTo>
                    <a:pt x="708" y="1474"/>
                    <a:pt x="560" y="1326"/>
                    <a:pt x="470" y="1153"/>
                  </a:cubicBezTo>
                  <a:lnTo>
                    <a:pt x="2618" y="462"/>
                  </a:lnTo>
                  <a:close/>
                  <a:moveTo>
                    <a:pt x="2864" y="1"/>
                  </a:moveTo>
                  <a:lnTo>
                    <a:pt x="1" y="923"/>
                  </a:lnTo>
                  <a:lnTo>
                    <a:pt x="50" y="1095"/>
                  </a:lnTo>
                  <a:cubicBezTo>
                    <a:pt x="165" y="1441"/>
                    <a:pt x="404" y="1721"/>
                    <a:pt x="717" y="1885"/>
                  </a:cubicBezTo>
                  <a:cubicBezTo>
                    <a:pt x="914" y="1984"/>
                    <a:pt x="1120" y="2034"/>
                    <a:pt x="1334" y="2034"/>
                  </a:cubicBezTo>
                  <a:cubicBezTo>
                    <a:pt x="1474" y="2034"/>
                    <a:pt x="1614" y="2009"/>
                    <a:pt x="1745" y="1968"/>
                  </a:cubicBezTo>
                  <a:lnTo>
                    <a:pt x="2050" y="1869"/>
                  </a:lnTo>
                  <a:cubicBezTo>
                    <a:pt x="2757" y="1647"/>
                    <a:pt x="3144" y="881"/>
                    <a:pt x="2922" y="174"/>
                  </a:cubicBezTo>
                  <a:lnTo>
                    <a:pt x="2864" y="1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Google Shape;97;p2"/>
            <p:cNvSpPr/>
            <p:nvPr/>
          </p:nvSpPr>
          <p:spPr>
            <a:xfrm flipV="1" rot="11253600">
              <a:off x="7217280" y="1564920"/>
              <a:ext cx="442440" cy="547920"/>
            </a:xfrm>
            <a:custGeom>
              <a:avLst/>
              <a:gdLst/>
              <a:ahLst/>
              <a:rect l="l" t="t" r="r" b="b"/>
              <a:pathLst>
                <a:path w="7350" h="9100">
                  <a:moveTo>
                    <a:pt x="3670" y="0"/>
                  </a:moveTo>
                  <a:cubicBezTo>
                    <a:pt x="3077" y="0"/>
                    <a:pt x="2468" y="151"/>
                    <a:pt x="1893" y="480"/>
                  </a:cubicBezTo>
                  <a:cubicBezTo>
                    <a:pt x="692" y="1163"/>
                    <a:pt x="1" y="2545"/>
                    <a:pt x="165" y="3919"/>
                  </a:cubicBezTo>
                  <a:cubicBezTo>
                    <a:pt x="330" y="5269"/>
                    <a:pt x="1186" y="6281"/>
                    <a:pt x="2280" y="6742"/>
                  </a:cubicBezTo>
                  <a:cubicBezTo>
                    <a:pt x="2724" y="6931"/>
                    <a:pt x="3086" y="7277"/>
                    <a:pt x="3235" y="7738"/>
                  </a:cubicBezTo>
                  <a:lnTo>
                    <a:pt x="3547" y="8717"/>
                  </a:lnTo>
                  <a:cubicBezTo>
                    <a:pt x="3620" y="8948"/>
                    <a:pt x="3841" y="9100"/>
                    <a:pt x="4074" y="9100"/>
                  </a:cubicBezTo>
                  <a:cubicBezTo>
                    <a:pt x="4131" y="9100"/>
                    <a:pt x="4190" y="9090"/>
                    <a:pt x="4247" y="9071"/>
                  </a:cubicBezTo>
                  <a:lnTo>
                    <a:pt x="6444" y="8371"/>
                  </a:lnTo>
                  <a:cubicBezTo>
                    <a:pt x="6732" y="8273"/>
                    <a:pt x="6897" y="7960"/>
                    <a:pt x="6798" y="7664"/>
                  </a:cubicBezTo>
                  <a:lnTo>
                    <a:pt x="6485" y="6684"/>
                  </a:lnTo>
                  <a:cubicBezTo>
                    <a:pt x="6337" y="6232"/>
                    <a:pt x="6428" y="5738"/>
                    <a:pt x="6683" y="5327"/>
                  </a:cubicBezTo>
                  <a:cubicBezTo>
                    <a:pt x="7185" y="4487"/>
                    <a:pt x="7349" y="3450"/>
                    <a:pt x="7020" y="2446"/>
                  </a:cubicBezTo>
                  <a:cubicBezTo>
                    <a:pt x="6543" y="952"/>
                    <a:pt x="5158" y="0"/>
                    <a:pt x="3670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Google Shape;98;p2"/>
            <p:cNvSpPr/>
            <p:nvPr/>
          </p:nvSpPr>
          <p:spPr>
            <a:xfrm flipV="1" rot="11253600">
              <a:off x="7207200" y="1554840"/>
              <a:ext cx="463680" cy="569880"/>
            </a:xfrm>
            <a:custGeom>
              <a:avLst/>
              <a:gdLst/>
              <a:ahLst/>
              <a:rect l="l" t="t" r="r" b="b"/>
              <a:pathLst>
                <a:path w="7703" h="9465">
                  <a:moveTo>
                    <a:pt x="3860" y="363"/>
                  </a:moveTo>
                  <a:cubicBezTo>
                    <a:pt x="4263" y="363"/>
                    <a:pt x="4675" y="437"/>
                    <a:pt x="5061" y="586"/>
                  </a:cubicBezTo>
                  <a:cubicBezTo>
                    <a:pt x="6008" y="956"/>
                    <a:pt x="6724" y="1721"/>
                    <a:pt x="7036" y="2684"/>
                  </a:cubicBezTo>
                  <a:cubicBezTo>
                    <a:pt x="7324" y="3589"/>
                    <a:pt x="7209" y="4585"/>
                    <a:pt x="6707" y="5416"/>
                  </a:cubicBezTo>
                  <a:cubicBezTo>
                    <a:pt x="6411" y="5902"/>
                    <a:pt x="6337" y="6436"/>
                    <a:pt x="6493" y="6922"/>
                  </a:cubicBezTo>
                  <a:lnTo>
                    <a:pt x="6806" y="7901"/>
                  </a:lnTo>
                  <a:cubicBezTo>
                    <a:pt x="6839" y="8000"/>
                    <a:pt x="6831" y="8099"/>
                    <a:pt x="6790" y="8189"/>
                  </a:cubicBezTo>
                  <a:cubicBezTo>
                    <a:pt x="6740" y="8280"/>
                    <a:pt x="6666" y="8346"/>
                    <a:pt x="6567" y="8379"/>
                  </a:cubicBezTo>
                  <a:lnTo>
                    <a:pt x="4378" y="9086"/>
                  </a:lnTo>
                  <a:cubicBezTo>
                    <a:pt x="4341" y="9097"/>
                    <a:pt x="4303" y="9102"/>
                    <a:pt x="4266" y="9102"/>
                  </a:cubicBezTo>
                  <a:cubicBezTo>
                    <a:pt x="4100" y="9102"/>
                    <a:pt x="3948" y="9001"/>
                    <a:pt x="3901" y="8839"/>
                  </a:cubicBezTo>
                  <a:lnTo>
                    <a:pt x="3580" y="7860"/>
                  </a:lnTo>
                  <a:cubicBezTo>
                    <a:pt x="3424" y="7375"/>
                    <a:pt x="3053" y="6980"/>
                    <a:pt x="2535" y="6757"/>
                  </a:cubicBezTo>
                  <a:cubicBezTo>
                    <a:pt x="1424" y="6288"/>
                    <a:pt x="675" y="5284"/>
                    <a:pt x="527" y="4075"/>
                  </a:cubicBezTo>
                  <a:cubicBezTo>
                    <a:pt x="371" y="2774"/>
                    <a:pt x="1029" y="1466"/>
                    <a:pt x="2157" y="816"/>
                  </a:cubicBezTo>
                  <a:cubicBezTo>
                    <a:pt x="2691" y="520"/>
                    <a:pt x="3276" y="363"/>
                    <a:pt x="3860" y="363"/>
                  </a:cubicBezTo>
                  <a:close/>
                  <a:moveTo>
                    <a:pt x="3860" y="0"/>
                  </a:moveTo>
                  <a:cubicBezTo>
                    <a:pt x="3212" y="0"/>
                    <a:pt x="2565" y="169"/>
                    <a:pt x="1984" y="503"/>
                  </a:cubicBezTo>
                  <a:cubicBezTo>
                    <a:pt x="725" y="1219"/>
                    <a:pt x="0" y="2676"/>
                    <a:pt x="173" y="4116"/>
                  </a:cubicBezTo>
                  <a:cubicBezTo>
                    <a:pt x="330" y="5457"/>
                    <a:pt x="1161" y="6568"/>
                    <a:pt x="2395" y="7095"/>
                  </a:cubicBezTo>
                  <a:cubicBezTo>
                    <a:pt x="2815" y="7268"/>
                    <a:pt x="3119" y="7580"/>
                    <a:pt x="3243" y="7967"/>
                  </a:cubicBezTo>
                  <a:lnTo>
                    <a:pt x="3555" y="8946"/>
                  </a:lnTo>
                  <a:cubicBezTo>
                    <a:pt x="3654" y="9259"/>
                    <a:pt x="3950" y="9465"/>
                    <a:pt x="4255" y="9465"/>
                  </a:cubicBezTo>
                  <a:cubicBezTo>
                    <a:pt x="4337" y="9465"/>
                    <a:pt x="4411" y="9448"/>
                    <a:pt x="4485" y="9424"/>
                  </a:cubicBezTo>
                  <a:lnTo>
                    <a:pt x="6674" y="8724"/>
                  </a:lnTo>
                  <a:cubicBezTo>
                    <a:pt x="6864" y="8658"/>
                    <a:pt x="7020" y="8527"/>
                    <a:pt x="7110" y="8354"/>
                  </a:cubicBezTo>
                  <a:cubicBezTo>
                    <a:pt x="7201" y="8181"/>
                    <a:pt x="7217" y="7975"/>
                    <a:pt x="7152" y="7794"/>
                  </a:cubicBezTo>
                  <a:lnTo>
                    <a:pt x="6839" y="6815"/>
                  </a:lnTo>
                  <a:cubicBezTo>
                    <a:pt x="6715" y="6428"/>
                    <a:pt x="6773" y="5992"/>
                    <a:pt x="7012" y="5597"/>
                  </a:cubicBezTo>
                  <a:cubicBezTo>
                    <a:pt x="7571" y="4684"/>
                    <a:pt x="7703" y="3581"/>
                    <a:pt x="7374" y="2569"/>
                  </a:cubicBezTo>
                  <a:cubicBezTo>
                    <a:pt x="7036" y="1507"/>
                    <a:pt x="6238" y="660"/>
                    <a:pt x="5193" y="248"/>
                  </a:cubicBezTo>
                  <a:cubicBezTo>
                    <a:pt x="4763" y="82"/>
                    <a:pt x="4311" y="0"/>
                    <a:pt x="3860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Google Shape;99;p2"/>
            <p:cNvSpPr/>
            <p:nvPr/>
          </p:nvSpPr>
          <p:spPr>
            <a:xfrm flipV="1" rot="11253600">
              <a:off x="7197120" y="2054880"/>
              <a:ext cx="191160" cy="95760"/>
            </a:xfrm>
            <a:custGeom>
              <a:avLst/>
              <a:gdLst/>
              <a:ahLst/>
              <a:rect l="l" t="t" r="r" b="b"/>
              <a:pathLst>
                <a:path w="3177" h="1597">
                  <a:moveTo>
                    <a:pt x="2675" y="0"/>
                  </a:moveTo>
                  <a:cubicBezTo>
                    <a:pt x="2631" y="0"/>
                    <a:pt x="2587" y="7"/>
                    <a:pt x="2543" y="21"/>
                  </a:cubicBezTo>
                  <a:lnTo>
                    <a:pt x="362" y="728"/>
                  </a:lnTo>
                  <a:cubicBezTo>
                    <a:pt x="132" y="802"/>
                    <a:pt x="0" y="1049"/>
                    <a:pt x="74" y="1288"/>
                  </a:cubicBezTo>
                  <a:cubicBezTo>
                    <a:pt x="134" y="1475"/>
                    <a:pt x="313" y="1597"/>
                    <a:pt x="502" y="1597"/>
                  </a:cubicBezTo>
                  <a:cubicBezTo>
                    <a:pt x="546" y="1597"/>
                    <a:pt x="590" y="1590"/>
                    <a:pt x="634" y="1576"/>
                  </a:cubicBezTo>
                  <a:lnTo>
                    <a:pt x="2815" y="868"/>
                  </a:lnTo>
                  <a:cubicBezTo>
                    <a:pt x="3053" y="794"/>
                    <a:pt x="3177" y="547"/>
                    <a:pt x="3103" y="309"/>
                  </a:cubicBezTo>
                  <a:cubicBezTo>
                    <a:pt x="3043" y="122"/>
                    <a:pt x="2864" y="0"/>
                    <a:pt x="2675" y="0"/>
                  </a:cubicBez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Google Shape;100;p2"/>
            <p:cNvSpPr/>
            <p:nvPr/>
          </p:nvSpPr>
          <p:spPr>
            <a:xfrm flipV="1" rot="11253600">
              <a:off x="7188840" y="2043000"/>
              <a:ext cx="208800" cy="117360"/>
            </a:xfrm>
            <a:custGeom>
              <a:avLst/>
              <a:gdLst/>
              <a:ahLst/>
              <a:rect l="l" t="t" r="r" b="b"/>
              <a:pathLst>
                <a:path w="3473" h="1953">
                  <a:moveTo>
                    <a:pt x="2831" y="364"/>
                  </a:moveTo>
                  <a:cubicBezTo>
                    <a:pt x="2872" y="364"/>
                    <a:pt x="2913" y="373"/>
                    <a:pt x="2946" y="389"/>
                  </a:cubicBezTo>
                  <a:cubicBezTo>
                    <a:pt x="3012" y="422"/>
                    <a:pt x="3053" y="480"/>
                    <a:pt x="3078" y="545"/>
                  </a:cubicBezTo>
                  <a:cubicBezTo>
                    <a:pt x="3103" y="611"/>
                    <a:pt x="3094" y="685"/>
                    <a:pt x="3062" y="751"/>
                  </a:cubicBezTo>
                  <a:cubicBezTo>
                    <a:pt x="3029" y="809"/>
                    <a:pt x="2979" y="858"/>
                    <a:pt x="2905" y="875"/>
                  </a:cubicBezTo>
                  <a:lnTo>
                    <a:pt x="724" y="1582"/>
                  </a:lnTo>
                  <a:cubicBezTo>
                    <a:pt x="700" y="1590"/>
                    <a:pt x="675" y="1594"/>
                    <a:pt x="649" y="1594"/>
                  </a:cubicBezTo>
                  <a:cubicBezTo>
                    <a:pt x="539" y="1594"/>
                    <a:pt x="429" y="1523"/>
                    <a:pt x="395" y="1409"/>
                  </a:cubicBezTo>
                  <a:cubicBezTo>
                    <a:pt x="371" y="1344"/>
                    <a:pt x="379" y="1270"/>
                    <a:pt x="412" y="1212"/>
                  </a:cubicBezTo>
                  <a:cubicBezTo>
                    <a:pt x="445" y="1146"/>
                    <a:pt x="502" y="1097"/>
                    <a:pt x="568" y="1080"/>
                  </a:cubicBezTo>
                  <a:lnTo>
                    <a:pt x="2749" y="373"/>
                  </a:lnTo>
                  <a:cubicBezTo>
                    <a:pt x="2773" y="364"/>
                    <a:pt x="2798" y="364"/>
                    <a:pt x="2831" y="364"/>
                  </a:cubicBezTo>
                  <a:close/>
                  <a:moveTo>
                    <a:pt x="2834" y="0"/>
                  </a:moveTo>
                  <a:cubicBezTo>
                    <a:pt x="2768" y="0"/>
                    <a:pt x="2701" y="12"/>
                    <a:pt x="2634" y="35"/>
                  </a:cubicBezTo>
                  <a:lnTo>
                    <a:pt x="453" y="735"/>
                  </a:lnTo>
                  <a:cubicBezTo>
                    <a:pt x="296" y="784"/>
                    <a:pt x="165" y="891"/>
                    <a:pt x="91" y="1047"/>
                  </a:cubicBezTo>
                  <a:cubicBezTo>
                    <a:pt x="17" y="1195"/>
                    <a:pt x="0" y="1360"/>
                    <a:pt x="50" y="1516"/>
                  </a:cubicBezTo>
                  <a:cubicBezTo>
                    <a:pt x="140" y="1788"/>
                    <a:pt x="387" y="1953"/>
                    <a:pt x="650" y="1953"/>
                  </a:cubicBezTo>
                  <a:cubicBezTo>
                    <a:pt x="708" y="1953"/>
                    <a:pt x="774" y="1944"/>
                    <a:pt x="840" y="1920"/>
                  </a:cubicBezTo>
                  <a:lnTo>
                    <a:pt x="3020" y="1220"/>
                  </a:lnTo>
                  <a:cubicBezTo>
                    <a:pt x="3177" y="1171"/>
                    <a:pt x="3308" y="1064"/>
                    <a:pt x="3382" y="916"/>
                  </a:cubicBezTo>
                  <a:cubicBezTo>
                    <a:pt x="3457" y="759"/>
                    <a:pt x="3473" y="595"/>
                    <a:pt x="3424" y="438"/>
                  </a:cubicBezTo>
                  <a:cubicBezTo>
                    <a:pt x="3374" y="274"/>
                    <a:pt x="3259" y="150"/>
                    <a:pt x="3111" y="68"/>
                  </a:cubicBezTo>
                  <a:cubicBezTo>
                    <a:pt x="3023" y="24"/>
                    <a:pt x="2930" y="0"/>
                    <a:pt x="2834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Google Shape;101;p2"/>
            <p:cNvSpPr/>
            <p:nvPr/>
          </p:nvSpPr>
          <p:spPr>
            <a:xfrm flipV="1" rot="11253600">
              <a:off x="7174440" y="2103120"/>
              <a:ext cx="191160" cy="95760"/>
            </a:xfrm>
            <a:custGeom>
              <a:avLst/>
              <a:gdLst/>
              <a:ahLst/>
              <a:rect l="l" t="t" r="r" b="b"/>
              <a:pathLst>
                <a:path w="3178" h="1594">
                  <a:moveTo>
                    <a:pt x="2679" y="1"/>
                  </a:moveTo>
                  <a:cubicBezTo>
                    <a:pt x="2634" y="1"/>
                    <a:pt x="2589" y="7"/>
                    <a:pt x="2544" y="21"/>
                  </a:cubicBezTo>
                  <a:lnTo>
                    <a:pt x="363" y="729"/>
                  </a:lnTo>
                  <a:cubicBezTo>
                    <a:pt x="133" y="803"/>
                    <a:pt x="1" y="1050"/>
                    <a:pt x="75" y="1289"/>
                  </a:cubicBezTo>
                  <a:cubicBezTo>
                    <a:pt x="134" y="1472"/>
                    <a:pt x="308" y="1593"/>
                    <a:pt x="493" y="1593"/>
                  </a:cubicBezTo>
                  <a:cubicBezTo>
                    <a:pt x="540" y="1593"/>
                    <a:pt x="588" y="1585"/>
                    <a:pt x="635" y="1568"/>
                  </a:cubicBezTo>
                  <a:lnTo>
                    <a:pt x="2815" y="869"/>
                  </a:lnTo>
                  <a:cubicBezTo>
                    <a:pt x="3054" y="795"/>
                    <a:pt x="3177" y="548"/>
                    <a:pt x="3103" y="309"/>
                  </a:cubicBezTo>
                  <a:cubicBezTo>
                    <a:pt x="3043" y="123"/>
                    <a:pt x="2870" y="1"/>
                    <a:pt x="2679" y="1"/>
                  </a:cubicBez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Google Shape;102;p2"/>
            <p:cNvSpPr/>
            <p:nvPr/>
          </p:nvSpPr>
          <p:spPr>
            <a:xfrm flipV="1" rot="11253600">
              <a:off x="7165800" y="2091600"/>
              <a:ext cx="208800" cy="117360"/>
            </a:xfrm>
            <a:custGeom>
              <a:avLst/>
              <a:gdLst/>
              <a:ahLst/>
              <a:rect l="l" t="t" r="r" b="b"/>
              <a:pathLst>
                <a:path w="3474" h="1955">
                  <a:moveTo>
                    <a:pt x="2832" y="366"/>
                  </a:moveTo>
                  <a:cubicBezTo>
                    <a:pt x="2873" y="366"/>
                    <a:pt x="2914" y="374"/>
                    <a:pt x="2947" y="391"/>
                  </a:cubicBezTo>
                  <a:cubicBezTo>
                    <a:pt x="3013" y="424"/>
                    <a:pt x="3062" y="481"/>
                    <a:pt x="3079" y="547"/>
                  </a:cubicBezTo>
                  <a:cubicBezTo>
                    <a:pt x="3103" y="613"/>
                    <a:pt x="3095" y="687"/>
                    <a:pt x="3062" y="744"/>
                  </a:cubicBezTo>
                  <a:cubicBezTo>
                    <a:pt x="3029" y="810"/>
                    <a:pt x="2980" y="860"/>
                    <a:pt x="2914" y="876"/>
                  </a:cubicBezTo>
                  <a:lnTo>
                    <a:pt x="733" y="1584"/>
                  </a:lnTo>
                  <a:cubicBezTo>
                    <a:pt x="707" y="1590"/>
                    <a:pt x="682" y="1592"/>
                    <a:pt x="657" y="1592"/>
                  </a:cubicBezTo>
                  <a:cubicBezTo>
                    <a:pt x="613" y="1592"/>
                    <a:pt x="570" y="1583"/>
                    <a:pt x="527" y="1567"/>
                  </a:cubicBezTo>
                  <a:cubicBezTo>
                    <a:pt x="462" y="1534"/>
                    <a:pt x="420" y="1477"/>
                    <a:pt x="396" y="1411"/>
                  </a:cubicBezTo>
                  <a:cubicBezTo>
                    <a:pt x="371" y="1345"/>
                    <a:pt x="379" y="1271"/>
                    <a:pt x="412" y="1205"/>
                  </a:cubicBezTo>
                  <a:cubicBezTo>
                    <a:pt x="445" y="1148"/>
                    <a:pt x="503" y="1098"/>
                    <a:pt x="569" y="1074"/>
                  </a:cubicBezTo>
                  <a:lnTo>
                    <a:pt x="2749" y="374"/>
                  </a:lnTo>
                  <a:cubicBezTo>
                    <a:pt x="2774" y="366"/>
                    <a:pt x="2799" y="366"/>
                    <a:pt x="2832" y="366"/>
                  </a:cubicBezTo>
                  <a:close/>
                  <a:moveTo>
                    <a:pt x="2823" y="0"/>
                  </a:moveTo>
                  <a:cubicBezTo>
                    <a:pt x="2761" y="0"/>
                    <a:pt x="2697" y="10"/>
                    <a:pt x="2634" y="29"/>
                  </a:cubicBezTo>
                  <a:lnTo>
                    <a:pt x="453" y="736"/>
                  </a:lnTo>
                  <a:cubicBezTo>
                    <a:pt x="297" y="786"/>
                    <a:pt x="165" y="893"/>
                    <a:pt x="91" y="1041"/>
                  </a:cubicBezTo>
                  <a:cubicBezTo>
                    <a:pt x="17" y="1189"/>
                    <a:pt x="1" y="1362"/>
                    <a:pt x="50" y="1518"/>
                  </a:cubicBezTo>
                  <a:cubicBezTo>
                    <a:pt x="108" y="1683"/>
                    <a:pt x="215" y="1806"/>
                    <a:pt x="363" y="1888"/>
                  </a:cubicBezTo>
                  <a:cubicBezTo>
                    <a:pt x="453" y="1929"/>
                    <a:pt x="552" y="1954"/>
                    <a:pt x="651" y="1954"/>
                  </a:cubicBezTo>
                  <a:cubicBezTo>
                    <a:pt x="709" y="1954"/>
                    <a:pt x="774" y="1946"/>
                    <a:pt x="840" y="1921"/>
                  </a:cubicBezTo>
                  <a:lnTo>
                    <a:pt x="3021" y="1222"/>
                  </a:lnTo>
                  <a:cubicBezTo>
                    <a:pt x="3177" y="1172"/>
                    <a:pt x="3309" y="1057"/>
                    <a:pt x="3383" y="909"/>
                  </a:cubicBezTo>
                  <a:cubicBezTo>
                    <a:pt x="3465" y="761"/>
                    <a:pt x="3474" y="596"/>
                    <a:pt x="3424" y="432"/>
                  </a:cubicBezTo>
                  <a:cubicBezTo>
                    <a:pt x="3375" y="275"/>
                    <a:pt x="3260" y="144"/>
                    <a:pt x="3111" y="70"/>
                  </a:cubicBezTo>
                  <a:cubicBezTo>
                    <a:pt x="3020" y="24"/>
                    <a:pt x="2923" y="0"/>
                    <a:pt x="2823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9" name="Google Shape;103;p2"/>
          <p:cNvGrpSpPr/>
          <p:nvPr/>
        </p:nvGrpSpPr>
        <p:grpSpPr>
          <a:xfrm>
            <a:off x="1150200" y="997200"/>
            <a:ext cx="1142280" cy="1344600"/>
            <a:chOff x="1150200" y="997200"/>
            <a:chExt cx="1142280" cy="1344600"/>
          </a:xfrm>
        </p:grpSpPr>
        <p:sp>
          <p:nvSpPr>
            <p:cNvPr id="130" name="Google Shape;104;p2"/>
            <p:cNvSpPr/>
            <p:nvPr/>
          </p:nvSpPr>
          <p:spPr>
            <a:xfrm>
              <a:off x="1150200" y="997200"/>
              <a:ext cx="1142280" cy="1344600"/>
            </a:xfrm>
            <a:custGeom>
              <a:avLst/>
              <a:gdLst/>
              <a:ahLst/>
              <a:rect l="l" t="t" r="r" b="b"/>
              <a:pathLst>
                <a:path w="13209" h="15546">
                  <a:moveTo>
                    <a:pt x="5786" y="1"/>
                  </a:moveTo>
                  <a:cubicBezTo>
                    <a:pt x="5481" y="1"/>
                    <a:pt x="5177" y="58"/>
                    <a:pt x="4897" y="182"/>
                  </a:cubicBezTo>
                  <a:lnTo>
                    <a:pt x="1367" y="1745"/>
                  </a:lnTo>
                  <a:cubicBezTo>
                    <a:pt x="832" y="1984"/>
                    <a:pt x="421" y="2412"/>
                    <a:pt x="207" y="2963"/>
                  </a:cubicBezTo>
                  <a:cubicBezTo>
                    <a:pt x="1" y="3506"/>
                    <a:pt x="9" y="4099"/>
                    <a:pt x="248" y="4642"/>
                  </a:cubicBezTo>
                  <a:cubicBezTo>
                    <a:pt x="511" y="5243"/>
                    <a:pt x="1029" y="5679"/>
                    <a:pt x="1638" y="5860"/>
                  </a:cubicBezTo>
                  <a:lnTo>
                    <a:pt x="1745" y="6090"/>
                  </a:lnTo>
                  <a:cubicBezTo>
                    <a:pt x="363" y="8214"/>
                    <a:pt x="429" y="10954"/>
                    <a:pt x="1951" y="13052"/>
                  </a:cubicBezTo>
                  <a:cubicBezTo>
                    <a:pt x="3079" y="14616"/>
                    <a:pt x="4914" y="15546"/>
                    <a:pt x="6864" y="15546"/>
                  </a:cubicBezTo>
                  <a:cubicBezTo>
                    <a:pt x="7275" y="15546"/>
                    <a:pt x="7687" y="15496"/>
                    <a:pt x="8090" y="15414"/>
                  </a:cubicBezTo>
                  <a:cubicBezTo>
                    <a:pt x="9925" y="15027"/>
                    <a:pt x="11464" y="13859"/>
                    <a:pt x="12312" y="12205"/>
                  </a:cubicBezTo>
                  <a:cubicBezTo>
                    <a:pt x="13151" y="10559"/>
                    <a:pt x="13209" y="8641"/>
                    <a:pt x="12460" y="6954"/>
                  </a:cubicBezTo>
                  <a:cubicBezTo>
                    <a:pt x="11620" y="5054"/>
                    <a:pt x="9884" y="3729"/>
                    <a:pt x="7860" y="3391"/>
                  </a:cubicBezTo>
                  <a:lnTo>
                    <a:pt x="7761" y="3161"/>
                  </a:lnTo>
                  <a:cubicBezTo>
                    <a:pt x="7786" y="3103"/>
                    <a:pt x="7810" y="3046"/>
                    <a:pt x="7835" y="2988"/>
                  </a:cubicBezTo>
                  <a:cubicBezTo>
                    <a:pt x="8041" y="2437"/>
                    <a:pt x="8033" y="1844"/>
                    <a:pt x="7794" y="1309"/>
                  </a:cubicBezTo>
                  <a:cubicBezTo>
                    <a:pt x="7440" y="511"/>
                    <a:pt x="6650" y="1"/>
                    <a:pt x="57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57240" dir="4630093" dist="66459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Google Shape;105;p2"/>
            <p:cNvSpPr/>
            <p:nvPr/>
          </p:nvSpPr>
          <p:spPr>
            <a:xfrm>
              <a:off x="1263960" y="1115640"/>
              <a:ext cx="459720" cy="276840"/>
            </a:xfrm>
            <a:custGeom>
              <a:avLst/>
              <a:gdLst/>
              <a:ahLst/>
              <a:rect l="l" t="t" r="r" b="b"/>
              <a:pathLst>
                <a:path w="5317" h="3205">
                  <a:moveTo>
                    <a:pt x="4469" y="357"/>
                  </a:moveTo>
                  <a:cubicBezTo>
                    <a:pt x="4642" y="357"/>
                    <a:pt x="4815" y="464"/>
                    <a:pt x="4889" y="637"/>
                  </a:cubicBezTo>
                  <a:cubicBezTo>
                    <a:pt x="4996" y="867"/>
                    <a:pt x="4889" y="1139"/>
                    <a:pt x="4658" y="1246"/>
                  </a:cubicBezTo>
                  <a:lnTo>
                    <a:pt x="1128" y="2801"/>
                  </a:lnTo>
                  <a:cubicBezTo>
                    <a:pt x="1065" y="2829"/>
                    <a:pt x="999" y="2843"/>
                    <a:pt x="935" y="2843"/>
                  </a:cubicBezTo>
                  <a:cubicBezTo>
                    <a:pt x="758" y="2843"/>
                    <a:pt x="592" y="2740"/>
                    <a:pt x="519" y="2571"/>
                  </a:cubicBezTo>
                  <a:cubicBezTo>
                    <a:pt x="470" y="2455"/>
                    <a:pt x="461" y="2332"/>
                    <a:pt x="511" y="2217"/>
                  </a:cubicBezTo>
                  <a:cubicBezTo>
                    <a:pt x="552" y="2102"/>
                    <a:pt x="642" y="2003"/>
                    <a:pt x="749" y="1953"/>
                  </a:cubicBezTo>
                  <a:lnTo>
                    <a:pt x="4280" y="398"/>
                  </a:lnTo>
                  <a:cubicBezTo>
                    <a:pt x="4346" y="373"/>
                    <a:pt x="4403" y="357"/>
                    <a:pt x="4469" y="357"/>
                  </a:cubicBezTo>
                  <a:close/>
                  <a:moveTo>
                    <a:pt x="4463" y="0"/>
                  </a:moveTo>
                  <a:cubicBezTo>
                    <a:pt x="4352" y="0"/>
                    <a:pt x="4240" y="22"/>
                    <a:pt x="4132" y="69"/>
                  </a:cubicBezTo>
                  <a:lnTo>
                    <a:pt x="609" y="1624"/>
                  </a:lnTo>
                  <a:cubicBezTo>
                    <a:pt x="190" y="1814"/>
                    <a:pt x="1" y="2299"/>
                    <a:pt x="190" y="2711"/>
                  </a:cubicBezTo>
                  <a:cubicBezTo>
                    <a:pt x="321" y="3023"/>
                    <a:pt x="626" y="3204"/>
                    <a:pt x="939" y="3204"/>
                  </a:cubicBezTo>
                  <a:cubicBezTo>
                    <a:pt x="1054" y="3204"/>
                    <a:pt x="1161" y="3180"/>
                    <a:pt x="1276" y="3130"/>
                  </a:cubicBezTo>
                  <a:lnTo>
                    <a:pt x="4798" y="1575"/>
                  </a:lnTo>
                  <a:cubicBezTo>
                    <a:pt x="5004" y="1484"/>
                    <a:pt x="5160" y="1320"/>
                    <a:pt x="5234" y="1122"/>
                  </a:cubicBezTo>
                  <a:cubicBezTo>
                    <a:pt x="5317" y="917"/>
                    <a:pt x="5308" y="686"/>
                    <a:pt x="5218" y="489"/>
                  </a:cubicBezTo>
                  <a:cubicBezTo>
                    <a:pt x="5083" y="183"/>
                    <a:pt x="4781" y="0"/>
                    <a:pt x="4463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Google Shape;106;p2"/>
            <p:cNvSpPr/>
            <p:nvPr/>
          </p:nvSpPr>
          <p:spPr>
            <a:xfrm>
              <a:off x="1352160" y="1544760"/>
              <a:ext cx="851760" cy="662760"/>
            </a:xfrm>
            <a:custGeom>
              <a:avLst/>
              <a:gdLst/>
              <a:ahLst/>
              <a:rect l="l" t="t" r="r" b="b"/>
              <a:pathLst>
                <a:path w="9852" h="7666">
                  <a:moveTo>
                    <a:pt x="7868" y="0"/>
                  </a:moveTo>
                  <a:lnTo>
                    <a:pt x="1" y="3473"/>
                  </a:lnTo>
                  <a:cubicBezTo>
                    <a:pt x="67" y="4279"/>
                    <a:pt x="338" y="5086"/>
                    <a:pt x="873" y="5818"/>
                  </a:cubicBezTo>
                  <a:cubicBezTo>
                    <a:pt x="1714" y="6985"/>
                    <a:pt x="3104" y="7665"/>
                    <a:pt x="4525" y="7665"/>
                  </a:cubicBezTo>
                  <a:cubicBezTo>
                    <a:pt x="4828" y="7665"/>
                    <a:pt x="5132" y="7634"/>
                    <a:pt x="5432" y="7571"/>
                  </a:cubicBezTo>
                  <a:cubicBezTo>
                    <a:pt x="8378" y="6946"/>
                    <a:pt x="9851" y="3851"/>
                    <a:pt x="8707" y="1251"/>
                  </a:cubicBezTo>
                  <a:cubicBezTo>
                    <a:pt x="8493" y="774"/>
                    <a:pt x="8205" y="362"/>
                    <a:pt x="7868" y="0"/>
                  </a:cubicBezTo>
                  <a:close/>
                </a:path>
              </a:pathLst>
            </a:custGeom>
            <a:solidFill>
              <a:srgbClr val="00e3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Google Shape;107;p2"/>
            <p:cNvSpPr/>
            <p:nvPr/>
          </p:nvSpPr>
          <p:spPr>
            <a:xfrm>
              <a:off x="1305360" y="1222200"/>
              <a:ext cx="864000" cy="1000800"/>
            </a:xfrm>
            <a:custGeom>
              <a:avLst/>
              <a:gdLst/>
              <a:ahLst/>
              <a:rect l="l" t="t" r="r" b="b"/>
              <a:pathLst>
                <a:path w="9992" h="11571">
                  <a:moveTo>
                    <a:pt x="4033" y="478"/>
                  </a:moveTo>
                  <a:lnTo>
                    <a:pt x="4675" y="1934"/>
                  </a:lnTo>
                  <a:cubicBezTo>
                    <a:pt x="4807" y="2230"/>
                    <a:pt x="5103" y="2428"/>
                    <a:pt x="5449" y="2461"/>
                  </a:cubicBezTo>
                  <a:cubicBezTo>
                    <a:pt x="7045" y="2592"/>
                    <a:pt x="8436" y="3588"/>
                    <a:pt x="9078" y="5053"/>
                  </a:cubicBezTo>
                  <a:cubicBezTo>
                    <a:pt x="9621" y="6263"/>
                    <a:pt x="9580" y="7637"/>
                    <a:pt x="8971" y="8814"/>
                  </a:cubicBezTo>
                  <a:cubicBezTo>
                    <a:pt x="8370" y="9999"/>
                    <a:pt x="7259" y="10838"/>
                    <a:pt x="5934" y="11118"/>
                  </a:cubicBezTo>
                  <a:cubicBezTo>
                    <a:pt x="5648" y="11178"/>
                    <a:pt x="5359" y="11207"/>
                    <a:pt x="5071" y="11207"/>
                  </a:cubicBezTo>
                  <a:cubicBezTo>
                    <a:pt x="3708" y="11207"/>
                    <a:pt x="2371" y="10553"/>
                    <a:pt x="1556" y="9439"/>
                  </a:cubicBezTo>
                  <a:cubicBezTo>
                    <a:pt x="388" y="7818"/>
                    <a:pt x="412" y="5695"/>
                    <a:pt x="1614" y="4131"/>
                  </a:cubicBezTo>
                  <a:cubicBezTo>
                    <a:pt x="1819" y="3876"/>
                    <a:pt x="1869" y="3539"/>
                    <a:pt x="1737" y="3259"/>
                  </a:cubicBezTo>
                  <a:lnTo>
                    <a:pt x="1087" y="1778"/>
                  </a:lnTo>
                  <a:lnTo>
                    <a:pt x="4033" y="478"/>
                  </a:lnTo>
                  <a:close/>
                  <a:moveTo>
                    <a:pt x="4214" y="0"/>
                  </a:moveTo>
                  <a:lnTo>
                    <a:pt x="610" y="1588"/>
                  </a:lnTo>
                  <a:lnTo>
                    <a:pt x="1408" y="3399"/>
                  </a:lnTo>
                  <a:cubicBezTo>
                    <a:pt x="1482" y="3563"/>
                    <a:pt x="1457" y="3761"/>
                    <a:pt x="1334" y="3917"/>
                  </a:cubicBezTo>
                  <a:cubicBezTo>
                    <a:pt x="25" y="5596"/>
                    <a:pt x="1" y="7900"/>
                    <a:pt x="1268" y="9645"/>
                  </a:cubicBezTo>
                  <a:cubicBezTo>
                    <a:pt x="2149" y="10863"/>
                    <a:pt x="3597" y="11570"/>
                    <a:pt x="5070" y="11570"/>
                  </a:cubicBezTo>
                  <a:cubicBezTo>
                    <a:pt x="5383" y="11570"/>
                    <a:pt x="5704" y="11538"/>
                    <a:pt x="6008" y="11472"/>
                  </a:cubicBezTo>
                  <a:cubicBezTo>
                    <a:pt x="7440" y="11167"/>
                    <a:pt x="8641" y="10262"/>
                    <a:pt x="9292" y="8978"/>
                  </a:cubicBezTo>
                  <a:cubicBezTo>
                    <a:pt x="9950" y="7703"/>
                    <a:pt x="9991" y="6222"/>
                    <a:pt x="9415" y="4905"/>
                  </a:cubicBezTo>
                  <a:cubicBezTo>
                    <a:pt x="8716" y="3325"/>
                    <a:pt x="7201" y="2247"/>
                    <a:pt x="5473" y="2099"/>
                  </a:cubicBezTo>
                  <a:cubicBezTo>
                    <a:pt x="5259" y="2082"/>
                    <a:pt x="5086" y="1959"/>
                    <a:pt x="5004" y="1786"/>
                  </a:cubicBezTo>
                  <a:lnTo>
                    <a:pt x="4214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Google Shape;108;p2"/>
            <p:cNvSpPr/>
            <p:nvPr/>
          </p:nvSpPr>
          <p:spPr>
            <a:xfrm>
              <a:off x="1345680" y="1647000"/>
              <a:ext cx="428400" cy="211680"/>
            </a:xfrm>
            <a:custGeom>
              <a:avLst/>
              <a:gdLst/>
              <a:ahLst/>
              <a:rect l="l" t="t" r="r" b="b"/>
              <a:pathLst>
                <a:path w="4955" h="2453">
                  <a:moveTo>
                    <a:pt x="4807" y="0"/>
                  </a:moveTo>
                  <a:lnTo>
                    <a:pt x="1" y="2123"/>
                  </a:lnTo>
                  <a:lnTo>
                    <a:pt x="149" y="2452"/>
                  </a:lnTo>
                  <a:lnTo>
                    <a:pt x="4955" y="329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Google Shape;109;p2"/>
            <p:cNvSpPr/>
            <p:nvPr/>
          </p:nvSpPr>
          <p:spPr>
            <a:xfrm>
              <a:off x="1454040" y="1886400"/>
              <a:ext cx="113760" cy="105120"/>
            </a:xfrm>
            <a:custGeom>
              <a:avLst/>
              <a:gdLst/>
              <a:ahLst/>
              <a:rect l="l" t="t" r="r" b="b"/>
              <a:pathLst>
                <a:path w="1318" h="1219">
                  <a:moveTo>
                    <a:pt x="626" y="182"/>
                  </a:moveTo>
                  <a:cubicBezTo>
                    <a:pt x="675" y="182"/>
                    <a:pt x="733" y="190"/>
                    <a:pt x="782" y="207"/>
                  </a:cubicBezTo>
                  <a:cubicBezTo>
                    <a:pt x="889" y="248"/>
                    <a:pt x="972" y="330"/>
                    <a:pt x="1021" y="437"/>
                  </a:cubicBezTo>
                  <a:cubicBezTo>
                    <a:pt x="1112" y="651"/>
                    <a:pt x="1013" y="906"/>
                    <a:pt x="799" y="1005"/>
                  </a:cubicBezTo>
                  <a:cubicBezTo>
                    <a:pt x="745" y="1028"/>
                    <a:pt x="689" y="1039"/>
                    <a:pt x="633" y="1039"/>
                  </a:cubicBezTo>
                  <a:cubicBezTo>
                    <a:pt x="467" y="1039"/>
                    <a:pt x="305" y="943"/>
                    <a:pt x="231" y="783"/>
                  </a:cubicBezTo>
                  <a:cubicBezTo>
                    <a:pt x="141" y="569"/>
                    <a:pt x="239" y="314"/>
                    <a:pt x="453" y="215"/>
                  </a:cubicBezTo>
                  <a:cubicBezTo>
                    <a:pt x="511" y="190"/>
                    <a:pt x="569" y="182"/>
                    <a:pt x="626" y="182"/>
                  </a:cubicBezTo>
                  <a:close/>
                  <a:moveTo>
                    <a:pt x="619" y="0"/>
                  </a:moveTo>
                  <a:cubicBezTo>
                    <a:pt x="537" y="0"/>
                    <a:pt x="456" y="16"/>
                    <a:pt x="379" y="50"/>
                  </a:cubicBezTo>
                  <a:cubicBezTo>
                    <a:pt x="231" y="116"/>
                    <a:pt x="116" y="240"/>
                    <a:pt x="58" y="388"/>
                  </a:cubicBezTo>
                  <a:cubicBezTo>
                    <a:pt x="1" y="544"/>
                    <a:pt x="1" y="709"/>
                    <a:pt x="67" y="857"/>
                  </a:cubicBezTo>
                  <a:cubicBezTo>
                    <a:pt x="174" y="1079"/>
                    <a:pt x="396" y="1219"/>
                    <a:pt x="626" y="1219"/>
                  </a:cubicBezTo>
                  <a:cubicBezTo>
                    <a:pt x="708" y="1219"/>
                    <a:pt x="791" y="1203"/>
                    <a:pt x="873" y="1170"/>
                  </a:cubicBezTo>
                  <a:cubicBezTo>
                    <a:pt x="1177" y="1030"/>
                    <a:pt x="1317" y="668"/>
                    <a:pt x="1186" y="363"/>
                  </a:cubicBezTo>
                  <a:cubicBezTo>
                    <a:pt x="1120" y="215"/>
                    <a:pt x="996" y="100"/>
                    <a:pt x="848" y="42"/>
                  </a:cubicBezTo>
                  <a:cubicBezTo>
                    <a:pt x="773" y="14"/>
                    <a:pt x="695" y="0"/>
                    <a:pt x="61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Google Shape;110;p2"/>
            <p:cNvSpPr/>
            <p:nvPr/>
          </p:nvSpPr>
          <p:spPr>
            <a:xfrm>
              <a:off x="1874160" y="1637280"/>
              <a:ext cx="113760" cy="104760"/>
            </a:xfrm>
            <a:custGeom>
              <a:avLst/>
              <a:gdLst/>
              <a:ahLst/>
              <a:rect l="l" t="t" r="r" b="b"/>
              <a:pathLst>
                <a:path w="1318" h="1216">
                  <a:moveTo>
                    <a:pt x="692" y="179"/>
                  </a:moveTo>
                  <a:cubicBezTo>
                    <a:pt x="742" y="179"/>
                    <a:pt x="791" y="195"/>
                    <a:pt x="840" y="212"/>
                  </a:cubicBezTo>
                  <a:cubicBezTo>
                    <a:pt x="947" y="253"/>
                    <a:pt x="1038" y="335"/>
                    <a:pt x="1079" y="434"/>
                  </a:cubicBezTo>
                  <a:cubicBezTo>
                    <a:pt x="1178" y="656"/>
                    <a:pt x="1079" y="903"/>
                    <a:pt x="865" y="1002"/>
                  </a:cubicBezTo>
                  <a:cubicBezTo>
                    <a:pt x="807" y="1028"/>
                    <a:pt x="746" y="1040"/>
                    <a:pt x="688" y="1040"/>
                  </a:cubicBezTo>
                  <a:cubicBezTo>
                    <a:pt x="523" y="1040"/>
                    <a:pt x="370" y="943"/>
                    <a:pt x="297" y="780"/>
                  </a:cubicBezTo>
                  <a:cubicBezTo>
                    <a:pt x="198" y="566"/>
                    <a:pt x="297" y="311"/>
                    <a:pt x="519" y="220"/>
                  </a:cubicBezTo>
                  <a:cubicBezTo>
                    <a:pt x="569" y="195"/>
                    <a:pt x="626" y="179"/>
                    <a:pt x="692" y="179"/>
                  </a:cubicBezTo>
                  <a:close/>
                  <a:moveTo>
                    <a:pt x="699" y="0"/>
                  </a:moveTo>
                  <a:cubicBezTo>
                    <a:pt x="613" y="0"/>
                    <a:pt x="527" y="19"/>
                    <a:pt x="445" y="55"/>
                  </a:cubicBezTo>
                  <a:cubicBezTo>
                    <a:pt x="133" y="187"/>
                    <a:pt x="1" y="549"/>
                    <a:pt x="133" y="854"/>
                  </a:cubicBezTo>
                  <a:cubicBezTo>
                    <a:pt x="231" y="1084"/>
                    <a:pt x="454" y="1216"/>
                    <a:pt x="692" y="1216"/>
                  </a:cubicBezTo>
                  <a:cubicBezTo>
                    <a:pt x="774" y="1216"/>
                    <a:pt x="857" y="1199"/>
                    <a:pt x="939" y="1166"/>
                  </a:cubicBezTo>
                  <a:cubicBezTo>
                    <a:pt x="1087" y="1101"/>
                    <a:pt x="1194" y="985"/>
                    <a:pt x="1260" y="829"/>
                  </a:cubicBezTo>
                  <a:cubicBezTo>
                    <a:pt x="1318" y="681"/>
                    <a:pt x="1309" y="516"/>
                    <a:pt x="1244" y="368"/>
                  </a:cubicBezTo>
                  <a:cubicBezTo>
                    <a:pt x="1178" y="212"/>
                    <a:pt x="1062" y="105"/>
                    <a:pt x="906" y="39"/>
                  </a:cubicBezTo>
                  <a:cubicBezTo>
                    <a:pt x="839" y="13"/>
                    <a:pt x="769" y="0"/>
                    <a:pt x="69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Google Shape;111;p2"/>
            <p:cNvSpPr/>
            <p:nvPr/>
          </p:nvSpPr>
          <p:spPr>
            <a:xfrm>
              <a:off x="1752480" y="1948680"/>
              <a:ext cx="113760" cy="104760"/>
            </a:xfrm>
            <a:custGeom>
              <a:avLst/>
              <a:gdLst/>
              <a:ahLst/>
              <a:rect l="l" t="t" r="r" b="b"/>
              <a:pathLst>
                <a:path w="1318" h="1215">
                  <a:moveTo>
                    <a:pt x="692" y="178"/>
                  </a:moveTo>
                  <a:cubicBezTo>
                    <a:pt x="857" y="178"/>
                    <a:pt x="1013" y="277"/>
                    <a:pt x="1087" y="433"/>
                  </a:cubicBezTo>
                  <a:cubicBezTo>
                    <a:pt x="1186" y="655"/>
                    <a:pt x="1087" y="902"/>
                    <a:pt x="865" y="1001"/>
                  </a:cubicBezTo>
                  <a:cubicBezTo>
                    <a:pt x="809" y="1027"/>
                    <a:pt x="749" y="1039"/>
                    <a:pt x="691" y="1039"/>
                  </a:cubicBezTo>
                  <a:cubicBezTo>
                    <a:pt x="528" y="1039"/>
                    <a:pt x="372" y="943"/>
                    <a:pt x="305" y="779"/>
                  </a:cubicBezTo>
                  <a:cubicBezTo>
                    <a:pt x="206" y="565"/>
                    <a:pt x="305" y="318"/>
                    <a:pt x="519" y="219"/>
                  </a:cubicBezTo>
                  <a:cubicBezTo>
                    <a:pt x="577" y="195"/>
                    <a:pt x="634" y="178"/>
                    <a:pt x="692" y="178"/>
                  </a:cubicBezTo>
                  <a:close/>
                  <a:moveTo>
                    <a:pt x="698" y="1"/>
                  </a:moveTo>
                  <a:cubicBezTo>
                    <a:pt x="615" y="1"/>
                    <a:pt x="532" y="20"/>
                    <a:pt x="453" y="55"/>
                  </a:cubicBezTo>
                  <a:cubicBezTo>
                    <a:pt x="141" y="186"/>
                    <a:pt x="1" y="548"/>
                    <a:pt x="141" y="853"/>
                  </a:cubicBezTo>
                  <a:cubicBezTo>
                    <a:pt x="206" y="1001"/>
                    <a:pt x="322" y="1116"/>
                    <a:pt x="478" y="1174"/>
                  </a:cubicBezTo>
                  <a:cubicBezTo>
                    <a:pt x="544" y="1207"/>
                    <a:pt x="618" y="1215"/>
                    <a:pt x="692" y="1215"/>
                  </a:cubicBezTo>
                  <a:cubicBezTo>
                    <a:pt x="783" y="1215"/>
                    <a:pt x="865" y="1198"/>
                    <a:pt x="939" y="1166"/>
                  </a:cubicBezTo>
                  <a:cubicBezTo>
                    <a:pt x="1087" y="1100"/>
                    <a:pt x="1202" y="985"/>
                    <a:pt x="1260" y="828"/>
                  </a:cubicBezTo>
                  <a:cubicBezTo>
                    <a:pt x="1317" y="680"/>
                    <a:pt x="1317" y="515"/>
                    <a:pt x="1252" y="367"/>
                  </a:cubicBezTo>
                  <a:cubicBezTo>
                    <a:pt x="1186" y="219"/>
                    <a:pt x="1071" y="104"/>
                    <a:pt x="914" y="46"/>
                  </a:cubicBezTo>
                  <a:cubicBezTo>
                    <a:pt x="845" y="16"/>
                    <a:pt x="772" y="1"/>
                    <a:pt x="698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Google Shape;112;p2"/>
            <p:cNvSpPr/>
            <p:nvPr/>
          </p:nvSpPr>
          <p:spPr>
            <a:xfrm>
              <a:off x="1999440" y="1859040"/>
              <a:ext cx="57960" cy="53280"/>
            </a:xfrm>
            <a:custGeom>
              <a:avLst/>
              <a:gdLst/>
              <a:ahLst/>
              <a:rect l="l" t="t" r="r" b="b"/>
              <a:pathLst>
                <a:path w="676" h="619">
                  <a:moveTo>
                    <a:pt x="354" y="92"/>
                  </a:moveTo>
                  <a:cubicBezTo>
                    <a:pt x="436" y="92"/>
                    <a:pt x="519" y="141"/>
                    <a:pt x="552" y="224"/>
                  </a:cubicBezTo>
                  <a:cubicBezTo>
                    <a:pt x="576" y="273"/>
                    <a:pt x="576" y="331"/>
                    <a:pt x="560" y="388"/>
                  </a:cubicBezTo>
                  <a:cubicBezTo>
                    <a:pt x="535" y="438"/>
                    <a:pt x="494" y="487"/>
                    <a:pt x="445" y="503"/>
                  </a:cubicBezTo>
                  <a:cubicBezTo>
                    <a:pt x="413" y="517"/>
                    <a:pt x="381" y="523"/>
                    <a:pt x="349" y="523"/>
                  </a:cubicBezTo>
                  <a:cubicBezTo>
                    <a:pt x="324" y="523"/>
                    <a:pt x="298" y="519"/>
                    <a:pt x="272" y="512"/>
                  </a:cubicBezTo>
                  <a:cubicBezTo>
                    <a:pt x="222" y="487"/>
                    <a:pt x="181" y="446"/>
                    <a:pt x="157" y="396"/>
                  </a:cubicBezTo>
                  <a:cubicBezTo>
                    <a:pt x="132" y="347"/>
                    <a:pt x="132" y="281"/>
                    <a:pt x="148" y="232"/>
                  </a:cubicBezTo>
                  <a:cubicBezTo>
                    <a:pt x="173" y="174"/>
                    <a:pt x="214" y="133"/>
                    <a:pt x="264" y="108"/>
                  </a:cubicBezTo>
                  <a:cubicBezTo>
                    <a:pt x="297" y="100"/>
                    <a:pt x="321" y="92"/>
                    <a:pt x="354" y="92"/>
                  </a:cubicBezTo>
                  <a:close/>
                  <a:moveTo>
                    <a:pt x="355" y="1"/>
                  </a:moveTo>
                  <a:cubicBezTo>
                    <a:pt x="314" y="1"/>
                    <a:pt x="271" y="9"/>
                    <a:pt x="231" y="26"/>
                  </a:cubicBezTo>
                  <a:cubicBezTo>
                    <a:pt x="74" y="92"/>
                    <a:pt x="0" y="273"/>
                    <a:pt x="74" y="429"/>
                  </a:cubicBezTo>
                  <a:cubicBezTo>
                    <a:pt x="107" y="512"/>
                    <a:pt x="165" y="569"/>
                    <a:pt x="239" y="594"/>
                  </a:cubicBezTo>
                  <a:cubicBezTo>
                    <a:pt x="280" y="610"/>
                    <a:pt x="313" y="619"/>
                    <a:pt x="354" y="619"/>
                  </a:cubicBezTo>
                  <a:cubicBezTo>
                    <a:pt x="395" y="619"/>
                    <a:pt x="436" y="610"/>
                    <a:pt x="478" y="594"/>
                  </a:cubicBezTo>
                  <a:cubicBezTo>
                    <a:pt x="552" y="561"/>
                    <a:pt x="617" y="495"/>
                    <a:pt x="642" y="421"/>
                  </a:cubicBezTo>
                  <a:cubicBezTo>
                    <a:pt x="675" y="339"/>
                    <a:pt x="675" y="256"/>
                    <a:pt x="634" y="182"/>
                  </a:cubicBezTo>
                  <a:cubicBezTo>
                    <a:pt x="585" y="67"/>
                    <a:pt x="474" y="1"/>
                    <a:pt x="35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Google Shape;113;p2"/>
            <p:cNvSpPr/>
            <p:nvPr/>
          </p:nvSpPr>
          <p:spPr>
            <a:xfrm>
              <a:off x="1680480" y="1801800"/>
              <a:ext cx="60840" cy="53640"/>
            </a:xfrm>
            <a:custGeom>
              <a:avLst/>
              <a:gdLst/>
              <a:ahLst/>
              <a:rect l="l" t="t" r="r" b="b"/>
              <a:pathLst>
                <a:path w="709" h="626">
                  <a:moveTo>
                    <a:pt x="354" y="90"/>
                  </a:moveTo>
                  <a:cubicBezTo>
                    <a:pt x="437" y="90"/>
                    <a:pt x="519" y="140"/>
                    <a:pt x="552" y="222"/>
                  </a:cubicBezTo>
                  <a:cubicBezTo>
                    <a:pt x="601" y="337"/>
                    <a:pt x="552" y="461"/>
                    <a:pt x="445" y="510"/>
                  </a:cubicBezTo>
                  <a:cubicBezTo>
                    <a:pt x="413" y="524"/>
                    <a:pt x="382" y="530"/>
                    <a:pt x="351" y="530"/>
                  </a:cubicBezTo>
                  <a:cubicBezTo>
                    <a:pt x="326" y="530"/>
                    <a:pt x="303" y="526"/>
                    <a:pt x="280" y="518"/>
                  </a:cubicBezTo>
                  <a:cubicBezTo>
                    <a:pt x="223" y="494"/>
                    <a:pt x="182" y="452"/>
                    <a:pt x="157" y="403"/>
                  </a:cubicBezTo>
                  <a:cubicBezTo>
                    <a:pt x="108" y="288"/>
                    <a:pt x="157" y="164"/>
                    <a:pt x="264" y="115"/>
                  </a:cubicBezTo>
                  <a:cubicBezTo>
                    <a:pt x="297" y="99"/>
                    <a:pt x="330" y="90"/>
                    <a:pt x="354" y="90"/>
                  </a:cubicBezTo>
                  <a:close/>
                  <a:moveTo>
                    <a:pt x="350" y="0"/>
                  </a:moveTo>
                  <a:cubicBezTo>
                    <a:pt x="310" y="0"/>
                    <a:pt x="270" y="8"/>
                    <a:pt x="231" y="24"/>
                  </a:cubicBezTo>
                  <a:cubicBezTo>
                    <a:pt x="75" y="99"/>
                    <a:pt x="1" y="280"/>
                    <a:pt x="75" y="436"/>
                  </a:cubicBezTo>
                  <a:cubicBezTo>
                    <a:pt x="124" y="551"/>
                    <a:pt x="239" y="625"/>
                    <a:pt x="354" y="625"/>
                  </a:cubicBezTo>
                  <a:cubicBezTo>
                    <a:pt x="396" y="625"/>
                    <a:pt x="437" y="617"/>
                    <a:pt x="478" y="592"/>
                  </a:cubicBezTo>
                  <a:cubicBezTo>
                    <a:pt x="634" y="526"/>
                    <a:pt x="708" y="345"/>
                    <a:pt x="642" y="189"/>
                  </a:cubicBezTo>
                  <a:cubicBezTo>
                    <a:pt x="587" y="71"/>
                    <a:pt x="471" y="0"/>
                    <a:pt x="350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0" name="Google Shape;114;p2"/>
          <p:cNvGrpSpPr/>
          <p:nvPr/>
        </p:nvGrpSpPr>
        <p:grpSpPr>
          <a:xfrm>
            <a:off x="600480" y="2769120"/>
            <a:ext cx="584640" cy="547920"/>
            <a:chOff x="600480" y="2769120"/>
            <a:chExt cx="584640" cy="547920"/>
          </a:xfrm>
        </p:grpSpPr>
        <p:sp>
          <p:nvSpPr>
            <p:cNvPr id="141" name="Google Shape;115;p2"/>
            <p:cNvSpPr/>
            <p:nvPr/>
          </p:nvSpPr>
          <p:spPr>
            <a:xfrm flipV="1">
              <a:off x="835560" y="2903040"/>
              <a:ext cx="190440" cy="184320"/>
            </a:xfrm>
            <a:custGeom>
              <a:avLst/>
              <a:gdLst/>
              <a:ahLst/>
              <a:rect l="l" t="t" r="r" b="b"/>
              <a:pathLst>
                <a:path w="2519" h="2437">
                  <a:moveTo>
                    <a:pt x="1259" y="297"/>
                  </a:moveTo>
                  <a:cubicBezTo>
                    <a:pt x="1432" y="297"/>
                    <a:pt x="1597" y="347"/>
                    <a:pt x="1745" y="437"/>
                  </a:cubicBezTo>
                  <a:cubicBezTo>
                    <a:pt x="1959" y="569"/>
                    <a:pt x="2099" y="775"/>
                    <a:pt x="2156" y="1013"/>
                  </a:cubicBezTo>
                  <a:cubicBezTo>
                    <a:pt x="2214" y="1252"/>
                    <a:pt x="2173" y="1499"/>
                    <a:pt x="2041" y="1705"/>
                  </a:cubicBezTo>
                  <a:cubicBezTo>
                    <a:pt x="1909" y="1918"/>
                    <a:pt x="1704" y="2058"/>
                    <a:pt x="1465" y="2116"/>
                  </a:cubicBezTo>
                  <a:cubicBezTo>
                    <a:pt x="1395" y="2133"/>
                    <a:pt x="1323" y="2141"/>
                    <a:pt x="1253" y="2141"/>
                  </a:cubicBezTo>
                  <a:cubicBezTo>
                    <a:pt x="1084" y="2141"/>
                    <a:pt x="919" y="2094"/>
                    <a:pt x="774" y="2001"/>
                  </a:cubicBezTo>
                  <a:cubicBezTo>
                    <a:pt x="560" y="1869"/>
                    <a:pt x="420" y="1663"/>
                    <a:pt x="362" y="1425"/>
                  </a:cubicBezTo>
                  <a:cubicBezTo>
                    <a:pt x="305" y="1186"/>
                    <a:pt x="346" y="939"/>
                    <a:pt x="478" y="733"/>
                  </a:cubicBezTo>
                  <a:cubicBezTo>
                    <a:pt x="609" y="520"/>
                    <a:pt x="815" y="380"/>
                    <a:pt x="1054" y="322"/>
                  </a:cubicBezTo>
                  <a:cubicBezTo>
                    <a:pt x="1119" y="306"/>
                    <a:pt x="1193" y="297"/>
                    <a:pt x="1259" y="297"/>
                  </a:cubicBezTo>
                  <a:close/>
                  <a:moveTo>
                    <a:pt x="1272" y="1"/>
                  </a:moveTo>
                  <a:cubicBezTo>
                    <a:pt x="1177" y="1"/>
                    <a:pt x="1082" y="12"/>
                    <a:pt x="988" y="34"/>
                  </a:cubicBezTo>
                  <a:cubicBezTo>
                    <a:pt x="667" y="100"/>
                    <a:pt x="403" y="297"/>
                    <a:pt x="231" y="569"/>
                  </a:cubicBezTo>
                  <a:cubicBezTo>
                    <a:pt x="58" y="849"/>
                    <a:pt x="0" y="1178"/>
                    <a:pt x="74" y="1491"/>
                  </a:cubicBezTo>
                  <a:cubicBezTo>
                    <a:pt x="148" y="1812"/>
                    <a:pt x="338" y="2075"/>
                    <a:pt x="617" y="2248"/>
                  </a:cubicBezTo>
                  <a:cubicBezTo>
                    <a:pt x="807" y="2371"/>
                    <a:pt x="1029" y="2437"/>
                    <a:pt x="1259" y="2437"/>
                  </a:cubicBezTo>
                  <a:cubicBezTo>
                    <a:pt x="1350" y="2437"/>
                    <a:pt x="1440" y="2429"/>
                    <a:pt x="1531" y="2404"/>
                  </a:cubicBezTo>
                  <a:cubicBezTo>
                    <a:pt x="1852" y="2330"/>
                    <a:pt x="2123" y="2141"/>
                    <a:pt x="2296" y="1861"/>
                  </a:cubicBezTo>
                  <a:cubicBezTo>
                    <a:pt x="2469" y="1589"/>
                    <a:pt x="2518" y="1260"/>
                    <a:pt x="2444" y="947"/>
                  </a:cubicBezTo>
                  <a:cubicBezTo>
                    <a:pt x="2370" y="627"/>
                    <a:pt x="2181" y="355"/>
                    <a:pt x="1909" y="182"/>
                  </a:cubicBezTo>
                  <a:cubicBezTo>
                    <a:pt x="1714" y="61"/>
                    <a:pt x="1493" y="1"/>
                    <a:pt x="1272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Google Shape;116;p2"/>
            <p:cNvSpPr/>
            <p:nvPr/>
          </p:nvSpPr>
          <p:spPr>
            <a:xfrm flipV="1">
              <a:off x="841680" y="3066840"/>
              <a:ext cx="69480" cy="185400"/>
            </a:xfrm>
            <a:custGeom>
              <a:avLst/>
              <a:gdLst/>
              <a:ahLst/>
              <a:rect l="l" t="t" r="r" b="b"/>
              <a:pathLst>
                <a:path w="923" h="2453">
                  <a:moveTo>
                    <a:pt x="289" y="0"/>
                  </a:moveTo>
                  <a:lnTo>
                    <a:pt x="1" y="74"/>
                  </a:lnTo>
                  <a:lnTo>
                    <a:pt x="634" y="2452"/>
                  </a:lnTo>
                  <a:lnTo>
                    <a:pt x="922" y="237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Google Shape;117;p2"/>
            <p:cNvSpPr/>
            <p:nvPr/>
          </p:nvSpPr>
          <p:spPr>
            <a:xfrm flipV="1">
              <a:off x="993960" y="2877840"/>
              <a:ext cx="113760" cy="82440"/>
            </a:xfrm>
            <a:custGeom>
              <a:avLst/>
              <a:gdLst/>
              <a:ahLst/>
              <a:rect l="l" t="t" r="r" b="b"/>
              <a:pathLst>
                <a:path w="1507" h="1095">
                  <a:moveTo>
                    <a:pt x="157" y="0"/>
                  </a:moveTo>
                  <a:lnTo>
                    <a:pt x="0" y="247"/>
                  </a:lnTo>
                  <a:lnTo>
                    <a:pt x="1350" y="1095"/>
                  </a:lnTo>
                  <a:lnTo>
                    <a:pt x="1506" y="84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Google Shape;118;p2"/>
            <p:cNvSpPr/>
            <p:nvPr/>
          </p:nvSpPr>
          <p:spPr>
            <a:xfrm flipV="1">
              <a:off x="685080" y="2839320"/>
              <a:ext cx="178200" cy="131760"/>
            </a:xfrm>
            <a:custGeom>
              <a:avLst/>
              <a:gdLst/>
              <a:ahLst/>
              <a:rect l="l" t="t" r="r" b="b"/>
              <a:pathLst>
                <a:path w="2355" h="1746">
                  <a:moveTo>
                    <a:pt x="2182" y="1"/>
                  </a:moveTo>
                  <a:lnTo>
                    <a:pt x="1" y="1507"/>
                  </a:lnTo>
                  <a:lnTo>
                    <a:pt x="166" y="1745"/>
                  </a:lnTo>
                  <a:lnTo>
                    <a:pt x="2355" y="248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Google Shape;119;p2"/>
            <p:cNvSpPr/>
            <p:nvPr/>
          </p:nvSpPr>
          <p:spPr>
            <a:xfrm flipV="1">
              <a:off x="607320" y="2780280"/>
              <a:ext cx="111240" cy="98280"/>
            </a:xfrm>
            <a:custGeom>
              <a:avLst/>
              <a:gdLst/>
              <a:ahLst/>
              <a:rect l="l" t="t" r="r" b="b"/>
              <a:pathLst>
                <a:path w="1474" h="1301">
                  <a:moveTo>
                    <a:pt x="735" y="1"/>
                  </a:moveTo>
                  <a:cubicBezTo>
                    <a:pt x="521" y="1"/>
                    <a:pt x="312" y="108"/>
                    <a:pt x="190" y="305"/>
                  </a:cubicBezTo>
                  <a:cubicBezTo>
                    <a:pt x="0" y="610"/>
                    <a:pt x="91" y="1013"/>
                    <a:pt x="395" y="1202"/>
                  </a:cubicBezTo>
                  <a:cubicBezTo>
                    <a:pt x="503" y="1269"/>
                    <a:pt x="622" y="1301"/>
                    <a:pt x="738" y="1301"/>
                  </a:cubicBezTo>
                  <a:cubicBezTo>
                    <a:pt x="953" y="1301"/>
                    <a:pt x="1162" y="1193"/>
                    <a:pt x="1284" y="996"/>
                  </a:cubicBezTo>
                  <a:cubicBezTo>
                    <a:pt x="1473" y="692"/>
                    <a:pt x="1383" y="289"/>
                    <a:pt x="1078" y="99"/>
                  </a:cubicBezTo>
                  <a:cubicBezTo>
                    <a:pt x="971" y="33"/>
                    <a:pt x="852" y="1"/>
                    <a:pt x="735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Google Shape;120;p2"/>
            <p:cNvSpPr/>
            <p:nvPr/>
          </p:nvSpPr>
          <p:spPr>
            <a:xfrm flipV="1">
              <a:off x="600480" y="2768760"/>
              <a:ext cx="124920" cy="120600"/>
            </a:xfrm>
            <a:custGeom>
              <a:avLst/>
              <a:gdLst/>
              <a:ahLst/>
              <a:rect l="l" t="t" r="r" b="b"/>
              <a:pathLst>
                <a:path w="1655" h="1595">
                  <a:moveTo>
                    <a:pt x="832" y="295"/>
                  </a:moveTo>
                  <a:cubicBezTo>
                    <a:pt x="922" y="295"/>
                    <a:pt x="1013" y="328"/>
                    <a:pt x="1095" y="377"/>
                  </a:cubicBezTo>
                  <a:cubicBezTo>
                    <a:pt x="1326" y="517"/>
                    <a:pt x="1400" y="830"/>
                    <a:pt x="1252" y="1060"/>
                  </a:cubicBezTo>
                  <a:cubicBezTo>
                    <a:pt x="1178" y="1175"/>
                    <a:pt x="1071" y="1258"/>
                    <a:pt x="939" y="1282"/>
                  </a:cubicBezTo>
                  <a:cubicBezTo>
                    <a:pt x="901" y="1292"/>
                    <a:pt x="862" y="1297"/>
                    <a:pt x="824" y="1297"/>
                  </a:cubicBezTo>
                  <a:cubicBezTo>
                    <a:pt x="732" y="1297"/>
                    <a:pt x="642" y="1269"/>
                    <a:pt x="560" y="1216"/>
                  </a:cubicBezTo>
                  <a:cubicBezTo>
                    <a:pt x="453" y="1151"/>
                    <a:pt x="371" y="1035"/>
                    <a:pt x="338" y="912"/>
                  </a:cubicBezTo>
                  <a:cubicBezTo>
                    <a:pt x="314" y="780"/>
                    <a:pt x="330" y="649"/>
                    <a:pt x="404" y="533"/>
                  </a:cubicBezTo>
                  <a:cubicBezTo>
                    <a:pt x="478" y="418"/>
                    <a:pt x="585" y="344"/>
                    <a:pt x="717" y="311"/>
                  </a:cubicBezTo>
                  <a:cubicBezTo>
                    <a:pt x="750" y="303"/>
                    <a:pt x="791" y="295"/>
                    <a:pt x="832" y="295"/>
                  </a:cubicBezTo>
                  <a:close/>
                  <a:moveTo>
                    <a:pt x="837" y="1"/>
                  </a:moveTo>
                  <a:cubicBezTo>
                    <a:pt x="775" y="1"/>
                    <a:pt x="713" y="8"/>
                    <a:pt x="651" y="23"/>
                  </a:cubicBezTo>
                  <a:cubicBezTo>
                    <a:pt x="445" y="73"/>
                    <a:pt x="264" y="196"/>
                    <a:pt x="149" y="377"/>
                  </a:cubicBezTo>
                  <a:cubicBezTo>
                    <a:pt x="42" y="558"/>
                    <a:pt x="1" y="772"/>
                    <a:pt x="50" y="978"/>
                  </a:cubicBezTo>
                  <a:cubicBezTo>
                    <a:pt x="100" y="1184"/>
                    <a:pt x="223" y="1356"/>
                    <a:pt x="404" y="1472"/>
                  </a:cubicBezTo>
                  <a:cubicBezTo>
                    <a:pt x="536" y="1554"/>
                    <a:pt x="676" y="1595"/>
                    <a:pt x="824" y="1595"/>
                  </a:cubicBezTo>
                  <a:cubicBezTo>
                    <a:pt x="890" y="1595"/>
                    <a:pt x="947" y="1587"/>
                    <a:pt x="1005" y="1570"/>
                  </a:cubicBezTo>
                  <a:cubicBezTo>
                    <a:pt x="1211" y="1529"/>
                    <a:pt x="1392" y="1397"/>
                    <a:pt x="1499" y="1216"/>
                  </a:cubicBezTo>
                  <a:cubicBezTo>
                    <a:pt x="1614" y="1035"/>
                    <a:pt x="1655" y="830"/>
                    <a:pt x="1606" y="616"/>
                  </a:cubicBezTo>
                  <a:cubicBezTo>
                    <a:pt x="1556" y="410"/>
                    <a:pt x="1433" y="237"/>
                    <a:pt x="1252" y="122"/>
                  </a:cubicBezTo>
                  <a:cubicBezTo>
                    <a:pt x="1125" y="41"/>
                    <a:pt x="982" y="1"/>
                    <a:pt x="837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Google Shape;121;p2"/>
            <p:cNvSpPr/>
            <p:nvPr/>
          </p:nvSpPr>
          <p:spPr>
            <a:xfrm flipV="1">
              <a:off x="1060560" y="2829960"/>
              <a:ext cx="111960" cy="97920"/>
            </a:xfrm>
            <a:custGeom>
              <a:avLst/>
              <a:gdLst/>
              <a:ahLst/>
              <a:rect l="l" t="t" r="r" b="b"/>
              <a:pathLst>
                <a:path w="1483" h="1297">
                  <a:moveTo>
                    <a:pt x="740" y="1"/>
                  </a:moveTo>
                  <a:cubicBezTo>
                    <a:pt x="524" y="1"/>
                    <a:pt x="312" y="110"/>
                    <a:pt x="190" y="301"/>
                  </a:cubicBezTo>
                  <a:cubicBezTo>
                    <a:pt x="1" y="605"/>
                    <a:pt x="91" y="1009"/>
                    <a:pt x="396" y="1198"/>
                  </a:cubicBezTo>
                  <a:cubicBezTo>
                    <a:pt x="503" y="1265"/>
                    <a:pt x="622" y="1297"/>
                    <a:pt x="739" y="1297"/>
                  </a:cubicBezTo>
                  <a:cubicBezTo>
                    <a:pt x="954" y="1297"/>
                    <a:pt x="1162" y="1189"/>
                    <a:pt x="1285" y="992"/>
                  </a:cubicBezTo>
                  <a:cubicBezTo>
                    <a:pt x="1482" y="688"/>
                    <a:pt x="1383" y="293"/>
                    <a:pt x="1087" y="104"/>
                  </a:cubicBezTo>
                  <a:cubicBezTo>
                    <a:pt x="979" y="34"/>
                    <a:pt x="859" y="1"/>
                    <a:pt x="740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Google Shape;122;p2"/>
            <p:cNvSpPr/>
            <p:nvPr/>
          </p:nvSpPr>
          <p:spPr>
            <a:xfrm flipV="1">
              <a:off x="1054440" y="2818800"/>
              <a:ext cx="130680" cy="120240"/>
            </a:xfrm>
            <a:custGeom>
              <a:avLst/>
              <a:gdLst/>
              <a:ahLst/>
              <a:rect l="l" t="t" r="r" b="b"/>
              <a:pathLst>
                <a:path w="1729" h="1593">
                  <a:moveTo>
                    <a:pt x="824" y="301"/>
                  </a:moveTo>
                  <a:cubicBezTo>
                    <a:pt x="914" y="301"/>
                    <a:pt x="1005" y="326"/>
                    <a:pt x="1087" y="375"/>
                  </a:cubicBezTo>
                  <a:cubicBezTo>
                    <a:pt x="1317" y="523"/>
                    <a:pt x="1391" y="828"/>
                    <a:pt x="1243" y="1058"/>
                  </a:cubicBezTo>
                  <a:cubicBezTo>
                    <a:pt x="1177" y="1173"/>
                    <a:pt x="1062" y="1255"/>
                    <a:pt x="931" y="1280"/>
                  </a:cubicBezTo>
                  <a:cubicBezTo>
                    <a:pt x="894" y="1290"/>
                    <a:pt x="855" y="1295"/>
                    <a:pt x="817" y="1295"/>
                  </a:cubicBezTo>
                  <a:cubicBezTo>
                    <a:pt x="727" y="1295"/>
                    <a:pt x="635" y="1269"/>
                    <a:pt x="560" y="1223"/>
                  </a:cubicBezTo>
                  <a:cubicBezTo>
                    <a:pt x="445" y="1148"/>
                    <a:pt x="363" y="1042"/>
                    <a:pt x="338" y="910"/>
                  </a:cubicBezTo>
                  <a:cubicBezTo>
                    <a:pt x="305" y="778"/>
                    <a:pt x="330" y="647"/>
                    <a:pt x="396" y="531"/>
                  </a:cubicBezTo>
                  <a:cubicBezTo>
                    <a:pt x="470" y="416"/>
                    <a:pt x="577" y="342"/>
                    <a:pt x="708" y="309"/>
                  </a:cubicBezTo>
                  <a:cubicBezTo>
                    <a:pt x="750" y="301"/>
                    <a:pt x="782" y="301"/>
                    <a:pt x="824" y="301"/>
                  </a:cubicBezTo>
                  <a:close/>
                  <a:moveTo>
                    <a:pt x="819" y="0"/>
                  </a:moveTo>
                  <a:cubicBezTo>
                    <a:pt x="760" y="0"/>
                    <a:pt x="701" y="7"/>
                    <a:pt x="643" y="21"/>
                  </a:cubicBezTo>
                  <a:cubicBezTo>
                    <a:pt x="437" y="70"/>
                    <a:pt x="264" y="194"/>
                    <a:pt x="149" y="375"/>
                  </a:cubicBezTo>
                  <a:cubicBezTo>
                    <a:pt x="34" y="556"/>
                    <a:pt x="1" y="770"/>
                    <a:pt x="50" y="976"/>
                  </a:cubicBezTo>
                  <a:cubicBezTo>
                    <a:pt x="91" y="1181"/>
                    <a:pt x="223" y="1362"/>
                    <a:pt x="396" y="1469"/>
                  </a:cubicBezTo>
                  <a:cubicBezTo>
                    <a:pt x="527" y="1552"/>
                    <a:pt x="675" y="1593"/>
                    <a:pt x="824" y="1593"/>
                  </a:cubicBezTo>
                  <a:cubicBezTo>
                    <a:pt x="881" y="1593"/>
                    <a:pt x="939" y="1585"/>
                    <a:pt x="996" y="1576"/>
                  </a:cubicBezTo>
                  <a:cubicBezTo>
                    <a:pt x="1210" y="1527"/>
                    <a:pt x="1383" y="1395"/>
                    <a:pt x="1498" y="1223"/>
                  </a:cubicBezTo>
                  <a:cubicBezTo>
                    <a:pt x="1729" y="844"/>
                    <a:pt x="1614" y="358"/>
                    <a:pt x="1243" y="120"/>
                  </a:cubicBezTo>
                  <a:cubicBezTo>
                    <a:pt x="1114" y="43"/>
                    <a:pt x="967" y="0"/>
                    <a:pt x="81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Google Shape;123;p2"/>
            <p:cNvSpPr/>
            <p:nvPr/>
          </p:nvSpPr>
          <p:spPr>
            <a:xfrm flipV="1">
              <a:off x="786240" y="3207240"/>
              <a:ext cx="111960" cy="98280"/>
            </a:xfrm>
            <a:custGeom>
              <a:avLst/>
              <a:gdLst/>
              <a:ahLst/>
              <a:rect l="l" t="t" r="r" b="b"/>
              <a:pathLst>
                <a:path w="1482" h="1301">
                  <a:moveTo>
                    <a:pt x="741" y="1"/>
                  </a:moveTo>
                  <a:cubicBezTo>
                    <a:pt x="524" y="1"/>
                    <a:pt x="312" y="108"/>
                    <a:pt x="189" y="305"/>
                  </a:cubicBezTo>
                  <a:cubicBezTo>
                    <a:pt x="0" y="610"/>
                    <a:pt x="91" y="1013"/>
                    <a:pt x="395" y="1202"/>
                  </a:cubicBezTo>
                  <a:cubicBezTo>
                    <a:pt x="503" y="1269"/>
                    <a:pt x="622" y="1301"/>
                    <a:pt x="741" y="1301"/>
                  </a:cubicBezTo>
                  <a:cubicBezTo>
                    <a:pt x="958" y="1301"/>
                    <a:pt x="1170" y="1193"/>
                    <a:pt x="1292" y="996"/>
                  </a:cubicBezTo>
                  <a:cubicBezTo>
                    <a:pt x="1481" y="692"/>
                    <a:pt x="1391" y="289"/>
                    <a:pt x="1086" y="99"/>
                  </a:cubicBezTo>
                  <a:cubicBezTo>
                    <a:pt x="979" y="33"/>
                    <a:pt x="859" y="1"/>
                    <a:pt x="741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Google Shape;124;p2"/>
            <p:cNvSpPr/>
            <p:nvPr/>
          </p:nvSpPr>
          <p:spPr>
            <a:xfrm flipV="1">
              <a:off x="780120" y="3196080"/>
              <a:ext cx="130680" cy="120600"/>
            </a:xfrm>
            <a:custGeom>
              <a:avLst/>
              <a:gdLst/>
              <a:ahLst/>
              <a:rect l="l" t="t" r="r" b="b"/>
              <a:pathLst>
                <a:path w="1729" h="1595">
                  <a:moveTo>
                    <a:pt x="824" y="295"/>
                  </a:moveTo>
                  <a:cubicBezTo>
                    <a:pt x="914" y="295"/>
                    <a:pt x="1005" y="319"/>
                    <a:pt x="1087" y="377"/>
                  </a:cubicBezTo>
                  <a:cubicBezTo>
                    <a:pt x="1318" y="517"/>
                    <a:pt x="1392" y="830"/>
                    <a:pt x="1243" y="1060"/>
                  </a:cubicBezTo>
                  <a:cubicBezTo>
                    <a:pt x="1153" y="1209"/>
                    <a:pt x="989" y="1293"/>
                    <a:pt x="823" y="1293"/>
                  </a:cubicBezTo>
                  <a:cubicBezTo>
                    <a:pt x="733" y="1293"/>
                    <a:pt x="641" y="1269"/>
                    <a:pt x="560" y="1216"/>
                  </a:cubicBezTo>
                  <a:cubicBezTo>
                    <a:pt x="445" y="1151"/>
                    <a:pt x="371" y="1035"/>
                    <a:pt x="338" y="912"/>
                  </a:cubicBezTo>
                  <a:cubicBezTo>
                    <a:pt x="305" y="780"/>
                    <a:pt x="330" y="649"/>
                    <a:pt x="404" y="533"/>
                  </a:cubicBezTo>
                  <a:cubicBezTo>
                    <a:pt x="495" y="377"/>
                    <a:pt x="659" y="295"/>
                    <a:pt x="824" y="295"/>
                  </a:cubicBezTo>
                  <a:close/>
                  <a:moveTo>
                    <a:pt x="829" y="1"/>
                  </a:moveTo>
                  <a:cubicBezTo>
                    <a:pt x="767" y="1"/>
                    <a:pt x="704" y="8"/>
                    <a:pt x="643" y="23"/>
                  </a:cubicBezTo>
                  <a:cubicBezTo>
                    <a:pt x="437" y="73"/>
                    <a:pt x="264" y="196"/>
                    <a:pt x="149" y="377"/>
                  </a:cubicBezTo>
                  <a:cubicBezTo>
                    <a:pt x="34" y="558"/>
                    <a:pt x="1" y="772"/>
                    <a:pt x="50" y="978"/>
                  </a:cubicBezTo>
                  <a:cubicBezTo>
                    <a:pt x="100" y="1184"/>
                    <a:pt x="223" y="1356"/>
                    <a:pt x="404" y="1472"/>
                  </a:cubicBezTo>
                  <a:cubicBezTo>
                    <a:pt x="536" y="1554"/>
                    <a:pt x="676" y="1595"/>
                    <a:pt x="824" y="1595"/>
                  </a:cubicBezTo>
                  <a:cubicBezTo>
                    <a:pt x="1087" y="1595"/>
                    <a:pt x="1350" y="1463"/>
                    <a:pt x="1499" y="1216"/>
                  </a:cubicBezTo>
                  <a:cubicBezTo>
                    <a:pt x="1729" y="846"/>
                    <a:pt x="1622" y="352"/>
                    <a:pt x="1243" y="122"/>
                  </a:cubicBezTo>
                  <a:cubicBezTo>
                    <a:pt x="1117" y="41"/>
                    <a:pt x="974" y="1"/>
                    <a:pt x="829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1" name="Google Shape;125;p2"/>
          <p:cNvSpPr/>
          <p:nvPr/>
        </p:nvSpPr>
        <p:spPr>
          <a:xfrm flipH="1" rot="10800000">
            <a:off x="650880" y="223020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Google Shape;126;p2"/>
          <p:cNvSpPr/>
          <p:nvPr/>
        </p:nvSpPr>
        <p:spPr>
          <a:xfrm flipH="1" rot="10800000">
            <a:off x="3429360" y="399384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Google Shape;127;p2"/>
          <p:cNvSpPr/>
          <p:nvPr/>
        </p:nvSpPr>
        <p:spPr>
          <a:xfrm flipH="1" rot="10800000">
            <a:off x="2913120" y="85572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4" name="Google Shape;128;p2"/>
          <p:cNvGrpSpPr/>
          <p:nvPr/>
        </p:nvGrpSpPr>
        <p:grpSpPr>
          <a:xfrm>
            <a:off x="1631160" y="3939120"/>
            <a:ext cx="594720" cy="614880"/>
            <a:chOff x="1631160" y="3939120"/>
            <a:chExt cx="594720" cy="614880"/>
          </a:xfrm>
        </p:grpSpPr>
        <p:sp>
          <p:nvSpPr>
            <p:cNvPr id="155" name="Google Shape;129;p2"/>
            <p:cNvSpPr/>
            <p:nvPr/>
          </p:nvSpPr>
          <p:spPr>
            <a:xfrm flipV="1" rot="13093800">
              <a:off x="1742760" y="4001040"/>
              <a:ext cx="370800" cy="490680"/>
            </a:xfrm>
            <a:custGeom>
              <a:avLst/>
              <a:gdLst/>
              <a:ahLst/>
              <a:rect l="l" t="t" r="r" b="b"/>
              <a:pathLst>
                <a:path w="6453" h="8543">
                  <a:moveTo>
                    <a:pt x="3671" y="1"/>
                  </a:moveTo>
                  <a:cubicBezTo>
                    <a:pt x="3219" y="1"/>
                    <a:pt x="2774" y="116"/>
                    <a:pt x="2387" y="354"/>
                  </a:cubicBezTo>
                  <a:cubicBezTo>
                    <a:pt x="1811" y="692"/>
                    <a:pt x="1400" y="1243"/>
                    <a:pt x="1235" y="1893"/>
                  </a:cubicBezTo>
                  <a:lnTo>
                    <a:pt x="338" y="5407"/>
                  </a:lnTo>
                  <a:cubicBezTo>
                    <a:pt x="1" y="6749"/>
                    <a:pt x="816" y="8123"/>
                    <a:pt x="2165" y="8460"/>
                  </a:cubicBezTo>
                  <a:cubicBezTo>
                    <a:pt x="2363" y="8510"/>
                    <a:pt x="2577" y="8542"/>
                    <a:pt x="2782" y="8542"/>
                  </a:cubicBezTo>
                  <a:cubicBezTo>
                    <a:pt x="3935" y="8542"/>
                    <a:pt x="4938" y="7761"/>
                    <a:pt x="5218" y="6642"/>
                  </a:cubicBezTo>
                  <a:lnTo>
                    <a:pt x="6115" y="3136"/>
                  </a:lnTo>
                  <a:cubicBezTo>
                    <a:pt x="6453" y="1786"/>
                    <a:pt x="5638" y="412"/>
                    <a:pt x="4288" y="75"/>
                  </a:cubicBezTo>
                  <a:cubicBezTo>
                    <a:pt x="4091" y="25"/>
                    <a:pt x="3877" y="1"/>
                    <a:pt x="3671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71280" dir="4391803" dist="75963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56" name="Google Shape;130;p2"/>
            <p:cNvGrpSpPr/>
            <p:nvPr/>
          </p:nvGrpSpPr>
          <p:grpSpPr>
            <a:xfrm>
              <a:off x="1774080" y="4054680"/>
              <a:ext cx="308520" cy="382680"/>
              <a:chOff x="1774080" y="4054680"/>
              <a:chExt cx="308520" cy="382680"/>
            </a:xfrm>
          </p:grpSpPr>
          <p:sp>
            <p:nvSpPr>
              <p:cNvPr id="157" name="Google Shape;131;p2"/>
              <p:cNvSpPr/>
              <p:nvPr/>
            </p:nvSpPr>
            <p:spPr>
              <a:xfrm flipV="1" rot="13093800">
                <a:off x="1826640" y="4227480"/>
                <a:ext cx="140760" cy="169560"/>
              </a:xfrm>
              <a:custGeom>
                <a:avLst/>
                <a:gdLst/>
                <a:ahLst/>
                <a:rect l="l" t="t" r="r" b="b"/>
                <a:pathLst>
                  <a:path w="2453" h="2953">
                    <a:moveTo>
                      <a:pt x="577" y="1"/>
                    </a:moveTo>
                    <a:lnTo>
                      <a:pt x="132" y="1754"/>
                    </a:lnTo>
                    <a:cubicBezTo>
                      <a:pt x="1" y="2272"/>
                      <a:pt x="313" y="2791"/>
                      <a:pt x="832" y="2922"/>
                    </a:cubicBezTo>
                    <a:cubicBezTo>
                      <a:pt x="912" y="2943"/>
                      <a:pt x="993" y="2952"/>
                      <a:pt x="1072" y="2952"/>
                    </a:cubicBezTo>
                    <a:cubicBezTo>
                      <a:pt x="1504" y="2952"/>
                      <a:pt x="1897" y="2662"/>
                      <a:pt x="2009" y="2231"/>
                    </a:cubicBezTo>
                    <a:lnTo>
                      <a:pt x="2453" y="470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00e3d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" name="Google Shape;132;p2"/>
              <p:cNvSpPr/>
              <p:nvPr/>
            </p:nvSpPr>
            <p:spPr>
              <a:xfrm flipV="1" rot="13093800">
                <a:off x="1815480" y="4216680"/>
                <a:ext cx="163440" cy="190440"/>
              </a:xfrm>
              <a:custGeom>
                <a:avLst/>
                <a:gdLst/>
                <a:ahLst/>
                <a:rect l="l" t="t" r="r" b="b"/>
                <a:pathLst>
                  <a:path w="2848" h="3320">
                    <a:moveTo>
                      <a:pt x="905" y="398"/>
                    </a:moveTo>
                    <a:lnTo>
                      <a:pt x="2428" y="785"/>
                    </a:lnTo>
                    <a:lnTo>
                      <a:pt x="2025" y="2365"/>
                    </a:lnTo>
                    <a:cubicBezTo>
                      <a:pt x="1934" y="2720"/>
                      <a:pt x="1614" y="2957"/>
                      <a:pt x="1263" y="2957"/>
                    </a:cubicBezTo>
                    <a:cubicBezTo>
                      <a:pt x="1200" y="2957"/>
                      <a:pt x="1135" y="2949"/>
                      <a:pt x="1070" y="2932"/>
                    </a:cubicBezTo>
                    <a:cubicBezTo>
                      <a:pt x="650" y="2825"/>
                      <a:pt x="403" y="2398"/>
                      <a:pt x="502" y="1978"/>
                    </a:cubicBezTo>
                    <a:lnTo>
                      <a:pt x="905" y="398"/>
                    </a:lnTo>
                    <a:close/>
                    <a:moveTo>
                      <a:pt x="789" y="0"/>
                    </a:moveTo>
                    <a:cubicBezTo>
                      <a:pt x="703" y="0"/>
                      <a:pt x="623" y="54"/>
                      <a:pt x="601" y="135"/>
                    </a:cubicBezTo>
                    <a:lnTo>
                      <a:pt x="157" y="1896"/>
                    </a:lnTo>
                    <a:cubicBezTo>
                      <a:pt x="0" y="2505"/>
                      <a:pt x="370" y="3130"/>
                      <a:pt x="988" y="3286"/>
                    </a:cubicBezTo>
                    <a:cubicBezTo>
                      <a:pt x="1078" y="3311"/>
                      <a:pt x="1177" y="3319"/>
                      <a:pt x="1267" y="3319"/>
                    </a:cubicBezTo>
                    <a:cubicBezTo>
                      <a:pt x="1778" y="3319"/>
                      <a:pt x="2247" y="2974"/>
                      <a:pt x="2378" y="2455"/>
                    </a:cubicBezTo>
                    <a:lnTo>
                      <a:pt x="2823" y="702"/>
                    </a:lnTo>
                    <a:cubicBezTo>
                      <a:pt x="2847" y="604"/>
                      <a:pt x="2790" y="505"/>
                      <a:pt x="2691" y="480"/>
                    </a:cubicBezTo>
                    <a:lnTo>
                      <a:pt x="823" y="3"/>
                    </a:lnTo>
                    <a:cubicBezTo>
                      <a:pt x="812" y="1"/>
                      <a:pt x="800" y="0"/>
                      <a:pt x="789" y="0"/>
                    </a:cubicBezTo>
                    <a:close/>
                  </a:path>
                </a:pathLst>
              </a:custGeom>
              <a:solidFill>
                <a:srgbClr val="4323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" name="Google Shape;133;p2"/>
              <p:cNvSpPr/>
              <p:nvPr/>
            </p:nvSpPr>
            <p:spPr>
              <a:xfrm flipV="1" rot="13093800">
                <a:off x="1888920" y="4094640"/>
                <a:ext cx="140760" cy="169200"/>
              </a:xfrm>
              <a:custGeom>
                <a:avLst/>
                <a:gdLst/>
                <a:ahLst/>
                <a:rect l="l" t="t" r="r" b="b"/>
                <a:pathLst>
                  <a:path w="2453" h="2952">
                    <a:moveTo>
                      <a:pt x="1382" y="1"/>
                    </a:moveTo>
                    <a:cubicBezTo>
                      <a:pt x="950" y="1"/>
                      <a:pt x="556" y="292"/>
                      <a:pt x="445" y="730"/>
                    </a:cubicBezTo>
                    <a:lnTo>
                      <a:pt x="1" y="2483"/>
                    </a:lnTo>
                    <a:lnTo>
                      <a:pt x="1877" y="2952"/>
                    </a:lnTo>
                    <a:lnTo>
                      <a:pt x="2321" y="1199"/>
                    </a:lnTo>
                    <a:cubicBezTo>
                      <a:pt x="2453" y="689"/>
                      <a:pt x="2140" y="162"/>
                      <a:pt x="1622" y="31"/>
                    </a:cubicBezTo>
                    <a:cubicBezTo>
                      <a:pt x="1542" y="10"/>
                      <a:pt x="1461" y="1"/>
                      <a:pt x="1382" y="1"/>
                    </a:cubicBezTo>
                    <a:close/>
                  </a:path>
                </a:pathLst>
              </a:custGeom>
              <a:solidFill>
                <a:srgbClr val="ffc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" name="Google Shape;134;p2"/>
              <p:cNvSpPr/>
              <p:nvPr/>
            </p:nvSpPr>
            <p:spPr>
              <a:xfrm flipV="1" rot="13093800">
                <a:off x="1877760" y="4084560"/>
                <a:ext cx="163440" cy="190080"/>
              </a:xfrm>
              <a:custGeom>
                <a:avLst/>
                <a:gdLst/>
                <a:ahLst/>
                <a:rect l="l" t="t" r="r" b="b"/>
                <a:pathLst>
                  <a:path w="2848" h="3315">
                    <a:moveTo>
                      <a:pt x="1589" y="363"/>
                    </a:moveTo>
                    <a:cubicBezTo>
                      <a:pt x="1652" y="363"/>
                      <a:pt x="1715" y="370"/>
                      <a:pt x="1778" y="385"/>
                    </a:cubicBezTo>
                    <a:cubicBezTo>
                      <a:pt x="2197" y="492"/>
                      <a:pt x="2444" y="920"/>
                      <a:pt x="2346" y="1340"/>
                    </a:cubicBezTo>
                    <a:lnTo>
                      <a:pt x="1942" y="2920"/>
                    </a:lnTo>
                    <a:lnTo>
                      <a:pt x="420" y="2533"/>
                    </a:lnTo>
                    <a:lnTo>
                      <a:pt x="823" y="953"/>
                    </a:lnTo>
                    <a:cubicBezTo>
                      <a:pt x="872" y="748"/>
                      <a:pt x="1004" y="583"/>
                      <a:pt x="1177" y="476"/>
                    </a:cubicBezTo>
                    <a:cubicBezTo>
                      <a:pt x="1303" y="402"/>
                      <a:pt x="1445" y="363"/>
                      <a:pt x="1589" y="363"/>
                    </a:cubicBezTo>
                    <a:close/>
                    <a:moveTo>
                      <a:pt x="1573" y="0"/>
                    </a:moveTo>
                    <a:cubicBezTo>
                      <a:pt x="1372" y="0"/>
                      <a:pt x="1174" y="57"/>
                      <a:pt x="996" y="163"/>
                    </a:cubicBezTo>
                    <a:cubicBezTo>
                      <a:pt x="733" y="320"/>
                      <a:pt x="543" y="566"/>
                      <a:pt x="469" y="863"/>
                    </a:cubicBezTo>
                    <a:lnTo>
                      <a:pt x="25" y="2616"/>
                    </a:lnTo>
                    <a:cubicBezTo>
                      <a:pt x="0" y="2714"/>
                      <a:pt x="58" y="2813"/>
                      <a:pt x="157" y="2838"/>
                    </a:cubicBezTo>
                    <a:lnTo>
                      <a:pt x="2025" y="3315"/>
                    </a:lnTo>
                    <a:lnTo>
                      <a:pt x="2074" y="3315"/>
                    </a:lnTo>
                    <a:cubicBezTo>
                      <a:pt x="2107" y="3315"/>
                      <a:pt x="2132" y="3307"/>
                      <a:pt x="2164" y="3290"/>
                    </a:cubicBezTo>
                    <a:cubicBezTo>
                      <a:pt x="2206" y="3266"/>
                      <a:pt x="2230" y="3233"/>
                      <a:pt x="2247" y="3183"/>
                    </a:cubicBezTo>
                    <a:lnTo>
                      <a:pt x="2691" y="1431"/>
                    </a:lnTo>
                    <a:cubicBezTo>
                      <a:pt x="2847" y="813"/>
                      <a:pt x="2477" y="188"/>
                      <a:pt x="1860" y="40"/>
                    </a:cubicBezTo>
                    <a:cubicBezTo>
                      <a:pt x="1765" y="13"/>
                      <a:pt x="1668" y="0"/>
                      <a:pt x="1573" y="0"/>
                    </a:cubicBezTo>
                    <a:close/>
                  </a:path>
                </a:pathLst>
              </a:custGeom>
              <a:solidFill>
                <a:srgbClr val="4323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61" name="Google Shape;135;p2"/>
          <p:cNvGrpSpPr/>
          <p:nvPr/>
        </p:nvGrpSpPr>
        <p:grpSpPr>
          <a:xfrm>
            <a:off x="1440360" y="3651480"/>
            <a:ext cx="595080" cy="614880"/>
            <a:chOff x="1440360" y="3651480"/>
            <a:chExt cx="595080" cy="614880"/>
          </a:xfrm>
        </p:grpSpPr>
        <p:sp>
          <p:nvSpPr>
            <p:cNvPr id="162" name="Google Shape;136;p2"/>
            <p:cNvSpPr/>
            <p:nvPr/>
          </p:nvSpPr>
          <p:spPr>
            <a:xfrm rot="19306800">
              <a:off x="1552320" y="3713400"/>
              <a:ext cx="370800" cy="490680"/>
            </a:xfrm>
            <a:custGeom>
              <a:avLst/>
              <a:gdLst/>
              <a:ahLst/>
              <a:rect l="l" t="t" r="r" b="b"/>
              <a:pathLst>
                <a:path w="6453" h="8543">
                  <a:moveTo>
                    <a:pt x="3671" y="1"/>
                  </a:moveTo>
                  <a:cubicBezTo>
                    <a:pt x="3219" y="1"/>
                    <a:pt x="2774" y="116"/>
                    <a:pt x="2387" y="354"/>
                  </a:cubicBezTo>
                  <a:cubicBezTo>
                    <a:pt x="1811" y="692"/>
                    <a:pt x="1400" y="1243"/>
                    <a:pt x="1235" y="1893"/>
                  </a:cubicBezTo>
                  <a:lnTo>
                    <a:pt x="338" y="5407"/>
                  </a:lnTo>
                  <a:cubicBezTo>
                    <a:pt x="1" y="6749"/>
                    <a:pt x="816" y="8123"/>
                    <a:pt x="2165" y="8460"/>
                  </a:cubicBezTo>
                  <a:cubicBezTo>
                    <a:pt x="2363" y="8510"/>
                    <a:pt x="2577" y="8542"/>
                    <a:pt x="2782" y="8542"/>
                  </a:cubicBezTo>
                  <a:cubicBezTo>
                    <a:pt x="3935" y="8542"/>
                    <a:pt x="4938" y="7761"/>
                    <a:pt x="5218" y="6642"/>
                  </a:cubicBezTo>
                  <a:lnTo>
                    <a:pt x="6115" y="3136"/>
                  </a:lnTo>
                  <a:cubicBezTo>
                    <a:pt x="6453" y="1786"/>
                    <a:pt x="5638" y="412"/>
                    <a:pt x="4288" y="75"/>
                  </a:cubicBezTo>
                  <a:cubicBezTo>
                    <a:pt x="4091" y="25"/>
                    <a:pt x="3877" y="1"/>
                    <a:pt x="3671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71280" dir="4391803" dist="75963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63" name="Google Shape;137;p2"/>
            <p:cNvGrpSpPr/>
            <p:nvPr/>
          </p:nvGrpSpPr>
          <p:grpSpPr>
            <a:xfrm>
              <a:off x="1583280" y="3767040"/>
              <a:ext cx="308520" cy="383400"/>
              <a:chOff x="1583280" y="3767040"/>
              <a:chExt cx="308520" cy="383400"/>
            </a:xfrm>
          </p:grpSpPr>
          <p:sp>
            <p:nvSpPr>
              <p:cNvPr id="164" name="Google Shape;138;p2"/>
              <p:cNvSpPr/>
              <p:nvPr/>
            </p:nvSpPr>
            <p:spPr>
              <a:xfrm rot="19306800">
                <a:off x="1698120" y="3940200"/>
                <a:ext cx="140760" cy="169560"/>
              </a:xfrm>
              <a:custGeom>
                <a:avLst/>
                <a:gdLst/>
                <a:ahLst/>
                <a:rect l="l" t="t" r="r" b="b"/>
                <a:pathLst>
                  <a:path w="2453" h="2953">
                    <a:moveTo>
                      <a:pt x="577" y="1"/>
                    </a:moveTo>
                    <a:lnTo>
                      <a:pt x="132" y="1754"/>
                    </a:lnTo>
                    <a:cubicBezTo>
                      <a:pt x="1" y="2272"/>
                      <a:pt x="313" y="2791"/>
                      <a:pt x="832" y="2922"/>
                    </a:cubicBezTo>
                    <a:cubicBezTo>
                      <a:pt x="912" y="2943"/>
                      <a:pt x="993" y="2952"/>
                      <a:pt x="1072" y="2952"/>
                    </a:cubicBezTo>
                    <a:cubicBezTo>
                      <a:pt x="1504" y="2952"/>
                      <a:pt x="1897" y="2662"/>
                      <a:pt x="2009" y="2231"/>
                    </a:cubicBezTo>
                    <a:lnTo>
                      <a:pt x="2453" y="470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008fe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" name="Google Shape;139;p2"/>
              <p:cNvSpPr/>
              <p:nvPr/>
            </p:nvSpPr>
            <p:spPr>
              <a:xfrm rot="19306800">
                <a:off x="1686600" y="3929400"/>
                <a:ext cx="163440" cy="190440"/>
              </a:xfrm>
              <a:custGeom>
                <a:avLst/>
                <a:gdLst/>
                <a:ahLst/>
                <a:rect l="l" t="t" r="r" b="b"/>
                <a:pathLst>
                  <a:path w="2848" h="3320">
                    <a:moveTo>
                      <a:pt x="905" y="398"/>
                    </a:moveTo>
                    <a:lnTo>
                      <a:pt x="2428" y="785"/>
                    </a:lnTo>
                    <a:lnTo>
                      <a:pt x="2025" y="2365"/>
                    </a:lnTo>
                    <a:cubicBezTo>
                      <a:pt x="1934" y="2720"/>
                      <a:pt x="1614" y="2957"/>
                      <a:pt x="1263" y="2957"/>
                    </a:cubicBezTo>
                    <a:cubicBezTo>
                      <a:pt x="1200" y="2957"/>
                      <a:pt x="1135" y="2949"/>
                      <a:pt x="1070" y="2932"/>
                    </a:cubicBezTo>
                    <a:cubicBezTo>
                      <a:pt x="650" y="2825"/>
                      <a:pt x="403" y="2398"/>
                      <a:pt x="502" y="1978"/>
                    </a:cubicBezTo>
                    <a:lnTo>
                      <a:pt x="905" y="398"/>
                    </a:lnTo>
                    <a:close/>
                    <a:moveTo>
                      <a:pt x="789" y="0"/>
                    </a:moveTo>
                    <a:cubicBezTo>
                      <a:pt x="703" y="0"/>
                      <a:pt x="623" y="54"/>
                      <a:pt x="601" y="135"/>
                    </a:cubicBezTo>
                    <a:lnTo>
                      <a:pt x="157" y="1896"/>
                    </a:lnTo>
                    <a:cubicBezTo>
                      <a:pt x="0" y="2505"/>
                      <a:pt x="370" y="3130"/>
                      <a:pt x="988" y="3286"/>
                    </a:cubicBezTo>
                    <a:cubicBezTo>
                      <a:pt x="1078" y="3311"/>
                      <a:pt x="1177" y="3319"/>
                      <a:pt x="1267" y="3319"/>
                    </a:cubicBezTo>
                    <a:cubicBezTo>
                      <a:pt x="1778" y="3319"/>
                      <a:pt x="2247" y="2974"/>
                      <a:pt x="2378" y="2455"/>
                    </a:cubicBezTo>
                    <a:lnTo>
                      <a:pt x="2823" y="702"/>
                    </a:lnTo>
                    <a:cubicBezTo>
                      <a:pt x="2847" y="604"/>
                      <a:pt x="2790" y="505"/>
                      <a:pt x="2691" y="480"/>
                    </a:cubicBezTo>
                    <a:lnTo>
                      <a:pt x="823" y="3"/>
                    </a:lnTo>
                    <a:cubicBezTo>
                      <a:pt x="812" y="1"/>
                      <a:pt x="800" y="0"/>
                      <a:pt x="789" y="0"/>
                    </a:cubicBezTo>
                    <a:close/>
                  </a:path>
                </a:pathLst>
              </a:custGeom>
              <a:solidFill>
                <a:srgbClr val="4323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" name="Google Shape;140;p2"/>
              <p:cNvSpPr/>
              <p:nvPr/>
            </p:nvSpPr>
            <p:spPr>
              <a:xfrm rot="19306800">
                <a:off x="1635840" y="3807360"/>
                <a:ext cx="140760" cy="169200"/>
              </a:xfrm>
              <a:custGeom>
                <a:avLst/>
                <a:gdLst/>
                <a:ahLst/>
                <a:rect l="l" t="t" r="r" b="b"/>
                <a:pathLst>
                  <a:path w="2453" h="2952">
                    <a:moveTo>
                      <a:pt x="1382" y="1"/>
                    </a:moveTo>
                    <a:cubicBezTo>
                      <a:pt x="950" y="1"/>
                      <a:pt x="556" y="292"/>
                      <a:pt x="445" y="730"/>
                    </a:cubicBezTo>
                    <a:lnTo>
                      <a:pt x="1" y="2483"/>
                    </a:lnTo>
                    <a:lnTo>
                      <a:pt x="1877" y="2952"/>
                    </a:lnTo>
                    <a:lnTo>
                      <a:pt x="2321" y="1199"/>
                    </a:lnTo>
                    <a:cubicBezTo>
                      <a:pt x="2453" y="689"/>
                      <a:pt x="2140" y="162"/>
                      <a:pt x="1622" y="31"/>
                    </a:cubicBezTo>
                    <a:cubicBezTo>
                      <a:pt x="1542" y="10"/>
                      <a:pt x="1461" y="1"/>
                      <a:pt x="1382" y="1"/>
                    </a:cubicBezTo>
                    <a:close/>
                  </a:path>
                </a:pathLst>
              </a:custGeom>
              <a:solidFill>
                <a:srgbClr val="00e3d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" name="Google Shape;141;p2"/>
              <p:cNvSpPr/>
              <p:nvPr/>
            </p:nvSpPr>
            <p:spPr>
              <a:xfrm rot="19306800">
                <a:off x="1624320" y="3796920"/>
                <a:ext cx="163440" cy="190080"/>
              </a:xfrm>
              <a:custGeom>
                <a:avLst/>
                <a:gdLst/>
                <a:ahLst/>
                <a:rect l="l" t="t" r="r" b="b"/>
                <a:pathLst>
                  <a:path w="2848" h="3315">
                    <a:moveTo>
                      <a:pt x="1589" y="363"/>
                    </a:moveTo>
                    <a:cubicBezTo>
                      <a:pt x="1652" y="363"/>
                      <a:pt x="1715" y="370"/>
                      <a:pt x="1778" y="385"/>
                    </a:cubicBezTo>
                    <a:cubicBezTo>
                      <a:pt x="2197" y="492"/>
                      <a:pt x="2444" y="920"/>
                      <a:pt x="2346" y="1340"/>
                    </a:cubicBezTo>
                    <a:lnTo>
                      <a:pt x="1942" y="2920"/>
                    </a:lnTo>
                    <a:lnTo>
                      <a:pt x="420" y="2533"/>
                    </a:lnTo>
                    <a:lnTo>
                      <a:pt x="823" y="953"/>
                    </a:lnTo>
                    <a:cubicBezTo>
                      <a:pt x="872" y="748"/>
                      <a:pt x="1004" y="583"/>
                      <a:pt x="1177" y="476"/>
                    </a:cubicBezTo>
                    <a:cubicBezTo>
                      <a:pt x="1303" y="402"/>
                      <a:pt x="1445" y="363"/>
                      <a:pt x="1589" y="363"/>
                    </a:cubicBezTo>
                    <a:close/>
                    <a:moveTo>
                      <a:pt x="1573" y="0"/>
                    </a:moveTo>
                    <a:cubicBezTo>
                      <a:pt x="1372" y="0"/>
                      <a:pt x="1174" y="57"/>
                      <a:pt x="996" y="163"/>
                    </a:cubicBezTo>
                    <a:cubicBezTo>
                      <a:pt x="733" y="320"/>
                      <a:pt x="543" y="566"/>
                      <a:pt x="469" y="863"/>
                    </a:cubicBezTo>
                    <a:lnTo>
                      <a:pt x="25" y="2616"/>
                    </a:lnTo>
                    <a:cubicBezTo>
                      <a:pt x="0" y="2714"/>
                      <a:pt x="58" y="2813"/>
                      <a:pt x="157" y="2838"/>
                    </a:cubicBezTo>
                    <a:lnTo>
                      <a:pt x="2025" y="3315"/>
                    </a:lnTo>
                    <a:lnTo>
                      <a:pt x="2074" y="3315"/>
                    </a:lnTo>
                    <a:cubicBezTo>
                      <a:pt x="2107" y="3315"/>
                      <a:pt x="2132" y="3307"/>
                      <a:pt x="2164" y="3290"/>
                    </a:cubicBezTo>
                    <a:cubicBezTo>
                      <a:pt x="2206" y="3266"/>
                      <a:pt x="2230" y="3233"/>
                      <a:pt x="2247" y="3183"/>
                    </a:cubicBezTo>
                    <a:lnTo>
                      <a:pt x="2691" y="1431"/>
                    </a:lnTo>
                    <a:cubicBezTo>
                      <a:pt x="2847" y="813"/>
                      <a:pt x="2477" y="188"/>
                      <a:pt x="1860" y="40"/>
                    </a:cubicBezTo>
                    <a:cubicBezTo>
                      <a:pt x="1765" y="13"/>
                      <a:pt x="1668" y="0"/>
                      <a:pt x="1573" y="0"/>
                    </a:cubicBezTo>
                    <a:close/>
                  </a:path>
                </a:pathLst>
              </a:custGeom>
              <a:solidFill>
                <a:srgbClr val="4323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3213000" y="743040"/>
            <a:ext cx="4596120" cy="3730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-330120">
              <a:lnSpc>
                <a:spcPct val="115000"/>
              </a:lnSpc>
              <a:buClr>
                <a:srgbClr val="073763"/>
              </a:buClr>
              <a:buFont typeface="Times New Roman"/>
              <a:buChar char="●"/>
            </a:pPr>
            <a:r>
              <a:rPr b="0" lang="en" sz="1600" spc="-1" strike="noStrike">
                <a:solidFill>
                  <a:srgbClr val="073763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Electricity</a:t>
            </a:r>
            <a:r>
              <a:rPr b="0" lang="en" sz="16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 is a type of energy that can be produced in different ways and powers things like lights and heaters.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073763"/>
              </a:buClr>
              <a:buFont typeface="Times New Roman"/>
              <a:buChar char="●"/>
            </a:pPr>
            <a:r>
              <a:rPr b="0" lang="en" sz="16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It is the movement of tiny particles called electrons. which we call an electric current.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073763"/>
              </a:buClr>
              <a:buFont typeface="Times New Roman"/>
              <a:buChar char="●"/>
            </a:pPr>
            <a:r>
              <a:rPr b="0" lang="en" sz="16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There's a rule in electricity that says current equals voltage.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073763"/>
              </a:buClr>
              <a:buFont typeface="Times New Roman"/>
              <a:buChar char="●"/>
            </a:pPr>
            <a:r>
              <a:rPr b="0" lang="en" sz="16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A circuit is a connection of different parts that lets electricity flow through.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073763"/>
              </a:buClr>
              <a:buFont typeface="Times New Roman"/>
              <a:buChar char="●"/>
            </a:pPr>
            <a:r>
              <a:rPr b="0" lang="en" sz="16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Some materials, called conductors, allow electricity to pass through them easily.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073763"/>
              </a:buClr>
              <a:buFont typeface="Times New Roman"/>
              <a:buChar char="●"/>
            </a:pPr>
            <a:r>
              <a:rPr b="0" lang="en" sz="16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A conductor is typically a metal, like copper.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9" name="Google Shape;147;p3"/>
          <p:cNvGrpSpPr/>
          <p:nvPr/>
        </p:nvGrpSpPr>
        <p:grpSpPr>
          <a:xfrm>
            <a:off x="7079760" y="2336400"/>
            <a:ext cx="2029320" cy="2056320"/>
            <a:chOff x="7079760" y="2336400"/>
            <a:chExt cx="2029320" cy="2056320"/>
          </a:xfrm>
        </p:grpSpPr>
        <p:sp>
          <p:nvSpPr>
            <p:cNvPr id="170" name="Google Shape;148;p3"/>
            <p:cNvSpPr/>
            <p:nvPr/>
          </p:nvSpPr>
          <p:spPr>
            <a:xfrm flipV="1" rot="11734200">
              <a:off x="7282440" y="2532240"/>
              <a:ext cx="1623960" cy="1663560"/>
            </a:xfrm>
            <a:custGeom>
              <a:avLst/>
              <a:gdLst/>
              <a:ahLst/>
              <a:rect l="l" t="t" r="r" b="b"/>
              <a:pathLst>
                <a:path w="30145" h="30868">
                  <a:moveTo>
                    <a:pt x="16369" y="11389"/>
                  </a:moveTo>
                  <a:cubicBezTo>
                    <a:pt x="16402" y="11389"/>
                    <a:pt x="16426" y="11397"/>
                    <a:pt x="16459" y="11414"/>
                  </a:cubicBezTo>
                  <a:lnTo>
                    <a:pt x="16772" y="11595"/>
                  </a:lnTo>
                  <a:lnTo>
                    <a:pt x="16665" y="11784"/>
                  </a:lnTo>
                  <a:cubicBezTo>
                    <a:pt x="16344" y="11817"/>
                    <a:pt x="16048" y="11957"/>
                    <a:pt x="15809" y="12163"/>
                  </a:cubicBezTo>
                  <a:lnTo>
                    <a:pt x="16212" y="11480"/>
                  </a:lnTo>
                  <a:cubicBezTo>
                    <a:pt x="16237" y="11430"/>
                    <a:pt x="16270" y="11406"/>
                    <a:pt x="16319" y="11389"/>
                  </a:cubicBezTo>
                  <a:close/>
                  <a:moveTo>
                    <a:pt x="14707" y="14064"/>
                  </a:moveTo>
                  <a:cubicBezTo>
                    <a:pt x="14657" y="14302"/>
                    <a:pt x="14665" y="14541"/>
                    <a:pt x="14731" y="14780"/>
                  </a:cubicBezTo>
                  <a:cubicBezTo>
                    <a:pt x="14748" y="14854"/>
                    <a:pt x="14772" y="14920"/>
                    <a:pt x="14797" y="14994"/>
                  </a:cubicBezTo>
                  <a:lnTo>
                    <a:pt x="14600" y="15339"/>
                  </a:lnTo>
                  <a:cubicBezTo>
                    <a:pt x="14394" y="15693"/>
                    <a:pt x="14336" y="16113"/>
                    <a:pt x="14443" y="16516"/>
                  </a:cubicBezTo>
                  <a:cubicBezTo>
                    <a:pt x="14443" y="16532"/>
                    <a:pt x="14451" y="16549"/>
                    <a:pt x="14451" y="16565"/>
                  </a:cubicBezTo>
                  <a:lnTo>
                    <a:pt x="13735" y="16154"/>
                  </a:lnTo>
                  <a:cubicBezTo>
                    <a:pt x="13678" y="16113"/>
                    <a:pt x="13612" y="16088"/>
                    <a:pt x="13554" y="16063"/>
                  </a:cubicBezTo>
                  <a:lnTo>
                    <a:pt x="14707" y="14064"/>
                  </a:lnTo>
                  <a:close/>
                  <a:moveTo>
                    <a:pt x="23676" y="0"/>
                  </a:moveTo>
                  <a:cubicBezTo>
                    <a:pt x="23125" y="0"/>
                    <a:pt x="22607" y="296"/>
                    <a:pt x="22335" y="774"/>
                  </a:cubicBezTo>
                  <a:lnTo>
                    <a:pt x="21718" y="1835"/>
                  </a:lnTo>
                  <a:cubicBezTo>
                    <a:pt x="21553" y="2115"/>
                    <a:pt x="21479" y="2444"/>
                    <a:pt x="21512" y="2765"/>
                  </a:cubicBezTo>
                  <a:cubicBezTo>
                    <a:pt x="21224" y="2897"/>
                    <a:pt x="20969" y="3119"/>
                    <a:pt x="20804" y="3407"/>
                  </a:cubicBezTo>
                  <a:lnTo>
                    <a:pt x="20195" y="4460"/>
                  </a:lnTo>
                  <a:cubicBezTo>
                    <a:pt x="20162" y="4518"/>
                    <a:pt x="20130" y="4576"/>
                    <a:pt x="20105" y="4625"/>
                  </a:cubicBezTo>
                  <a:cubicBezTo>
                    <a:pt x="19809" y="4682"/>
                    <a:pt x="19512" y="4773"/>
                    <a:pt x="19241" y="4905"/>
                  </a:cubicBezTo>
                  <a:lnTo>
                    <a:pt x="17760" y="4041"/>
                  </a:lnTo>
                  <a:cubicBezTo>
                    <a:pt x="16920" y="3555"/>
                    <a:pt x="15966" y="3300"/>
                    <a:pt x="15003" y="3300"/>
                  </a:cubicBezTo>
                  <a:cubicBezTo>
                    <a:pt x="14525" y="3300"/>
                    <a:pt x="14048" y="3358"/>
                    <a:pt x="13587" y="3481"/>
                  </a:cubicBezTo>
                  <a:cubicBezTo>
                    <a:pt x="12172" y="3860"/>
                    <a:pt x="10979" y="4765"/>
                    <a:pt x="10246" y="6040"/>
                  </a:cubicBezTo>
                  <a:lnTo>
                    <a:pt x="6033" y="13290"/>
                  </a:lnTo>
                  <a:cubicBezTo>
                    <a:pt x="5301" y="14566"/>
                    <a:pt x="5095" y="16039"/>
                    <a:pt x="5473" y="17462"/>
                  </a:cubicBezTo>
                  <a:cubicBezTo>
                    <a:pt x="5597" y="17931"/>
                    <a:pt x="5786" y="18376"/>
                    <a:pt x="6017" y="18787"/>
                  </a:cubicBezTo>
                  <a:lnTo>
                    <a:pt x="3260" y="17183"/>
                  </a:lnTo>
                  <a:cubicBezTo>
                    <a:pt x="3021" y="17051"/>
                    <a:pt x="2750" y="16977"/>
                    <a:pt x="2478" y="16977"/>
                  </a:cubicBezTo>
                  <a:cubicBezTo>
                    <a:pt x="1927" y="16977"/>
                    <a:pt x="1408" y="17273"/>
                    <a:pt x="1137" y="17750"/>
                  </a:cubicBezTo>
                  <a:lnTo>
                    <a:pt x="264" y="19248"/>
                  </a:lnTo>
                  <a:cubicBezTo>
                    <a:pt x="59" y="19602"/>
                    <a:pt x="1" y="20022"/>
                    <a:pt x="108" y="20425"/>
                  </a:cubicBezTo>
                  <a:cubicBezTo>
                    <a:pt x="207" y="20820"/>
                    <a:pt x="470" y="21166"/>
                    <a:pt x="824" y="21371"/>
                  </a:cubicBezTo>
                  <a:lnTo>
                    <a:pt x="16830" y="30654"/>
                  </a:lnTo>
                  <a:cubicBezTo>
                    <a:pt x="17068" y="30794"/>
                    <a:pt x="17332" y="30868"/>
                    <a:pt x="17611" y="30868"/>
                  </a:cubicBezTo>
                  <a:cubicBezTo>
                    <a:pt x="18163" y="30868"/>
                    <a:pt x="18673" y="30571"/>
                    <a:pt x="18953" y="30094"/>
                  </a:cubicBezTo>
                  <a:lnTo>
                    <a:pt x="19825" y="28596"/>
                  </a:lnTo>
                  <a:cubicBezTo>
                    <a:pt x="20031" y="28243"/>
                    <a:pt x="20088" y="27823"/>
                    <a:pt x="19981" y="27420"/>
                  </a:cubicBezTo>
                  <a:cubicBezTo>
                    <a:pt x="19874" y="27025"/>
                    <a:pt x="19611" y="26679"/>
                    <a:pt x="19257" y="26473"/>
                  </a:cubicBezTo>
                  <a:lnTo>
                    <a:pt x="17208" y="25280"/>
                  </a:lnTo>
                  <a:cubicBezTo>
                    <a:pt x="17455" y="25148"/>
                    <a:pt x="17669" y="24943"/>
                    <a:pt x="17817" y="24696"/>
                  </a:cubicBezTo>
                  <a:lnTo>
                    <a:pt x="18401" y="23692"/>
                  </a:lnTo>
                  <a:cubicBezTo>
                    <a:pt x="18640" y="23774"/>
                    <a:pt x="18895" y="23824"/>
                    <a:pt x="19159" y="23824"/>
                  </a:cubicBezTo>
                  <a:cubicBezTo>
                    <a:pt x="19348" y="23824"/>
                    <a:pt x="19545" y="23799"/>
                    <a:pt x="19726" y="23741"/>
                  </a:cubicBezTo>
                  <a:cubicBezTo>
                    <a:pt x="20311" y="23593"/>
                    <a:pt x="20788" y="23223"/>
                    <a:pt x="21092" y="22704"/>
                  </a:cubicBezTo>
                  <a:lnTo>
                    <a:pt x="21331" y="22293"/>
                  </a:lnTo>
                  <a:cubicBezTo>
                    <a:pt x="21742" y="21577"/>
                    <a:pt x="21504" y="20655"/>
                    <a:pt x="20788" y="20244"/>
                  </a:cubicBezTo>
                  <a:lnTo>
                    <a:pt x="20072" y="19824"/>
                  </a:lnTo>
                  <a:cubicBezTo>
                    <a:pt x="20088" y="19824"/>
                    <a:pt x="20105" y="19824"/>
                    <a:pt x="20121" y="19816"/>
                  </a:cubicBezTo>
                  <a:cubicBezTo>
                    <a:pt x="20516" y="19709"/>
                    <a:pt x="20862" y="19446"/>
                    <a:pt x="21068" y="19092"/>
                  </a:cubicBezTo>
                  <a:lnTo>
                    <a:pt x="21273" y="18746"/>
                  </a:lnTo>
                  <a:cubicBezTo>
                    <a:pt x="21751" y="18689"/>
                    <a:pt x="22187" y="18409"/>
                    <a:pt x="22434" y="17981"/>
                  </a:cubicBezTo>
                  <a:lnTo>
                    <a:pt x="23043" y="16927"/>
                  </a:lnTo>
                  <a:cubicBezTo>
                    <a:pt x="23257" y="16565"/>
                    <a:pt x="23314" y="16146"/>
                    <a:pt x="23207" y="15751"/>
                  </a:cubicBezTo>
                  <a:cubicBezTo>
                    <a:pt x="23183" y="15677"/>
                    <a:pt x="23158" y="15611"/>
                    <a:pt x="23133" y="15537"/>
                  </a:cubicBezTo>
                  <a:lnTo>
                    <a:pt x="26573" y="9604"/>
                  </a:lnTo>
                  <a:cubicBezTo>
                    <a:pt x="27059" y="9546"/>
                    <a:pt x="27495" y="9266"/>
                    <a:pt x="27733" y="8846"/>
                  </a:cubicBezTo>
                  <a:lnTo>
                    <a:pt x="28351" y="7785"/>
                  </a:lnTo>
                  <a:cubicBezTo>
                    <a:pt x="28515" y="7497"/>
                    <a:pt x="28589" y="7176"/>
                    <a:pt x="28556" y="6847"/>
                  </a:cubicBezTo>
                  <a:cubicBezTo>
                    <a:pt x="28844" y="6715"/>
                    <a:pt x="29099" y="6501"/>
                    <a:pt x="29264" y="6213"/>
                  </a:cubicBezTo>
                  <a:lnTo>
                    <a:pt x="29873" y="5152"/>
                  </a:lnTo>
                  <a:cubicBezTo>
                    <a:pt x="30087" y="4798"/>
                    <a:pt x="30144" y="4378"/>
                    <a:pt x="30037" y="3975"/>
                  </a:cubicBezTo>
                  <a:cubicBezTo>
                    <a:pt x="29931" y="3580"/>
                    <a:pt x="29667" y="3234"/>
                    <a:pt x="29313" y="3028"/>
                  </a:cubicBezTo>
                  <a:lnTo>
                    <a:pt x="24458" y="214"/>
                  </a:lnTo>
                  <a:cubicBezTo>
                    <a:pt x="24219" y="74"/>
                    <a:pt x="23948" y="0"/>
                    <a:pt x="23676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Google Shape;149;p3"/>
            <p:cNvSpPr/>
            <p:nvPr/>
          </p:nvSpPr>
          <p:spPr>
            <a:xfrm flipV="1" rot="11734200">
              <a:off x="7274520" y="2525400"/>
              <a:ext cx="1639080" cy="1677960"/>
            </a:xfrm>
            <a:custGeom>
              <a:avLst/>
              <a:gdLst/>
              <a:ahLst/>
              <a:rect l="l" t="t" r="r" b="b"/>
              <a:pathLst>
                <a:path w="30424" h="31148">
                  <a:moveTo>
                    <a:pt x="23815" y="0"/>
                  </a:moveTo>
                  <a:cubicBezTo>
                    <a:pt x="23215" y="0"/>
                    <a:pt x="22655" y="329"/>
                    <a:pt x="22351" y="848"/>
                  </a:cubicBezTo>
                  <a:lnTo>
                    <a:pt x="21742" y="1901"/>
                  </a:lnTo>
                  <a:cubicBezTo>
                    <a:pt x="21577" y="2189"/>
                    <a:pt x="21495" y="2502"/>
                    <a:pt x="21511" y="2823"/>
                  </a:cubicBezTo>
                  <a:cubicBezTo>
                    <a:pt x="21223" y="2971"/>
                    <a:pt x="20993" y="3193"/>
                    <a:pt x="20828" y="3473"/>
                  </a:cubicBezTo>
                  <a:lnTo>
                    <a:pt x="20211" y="4534"/>
                  </a:lnTo>
                  <a:cubicBezTo>
                    <a:pt x="20195" y="4567"/>
                    <a:pt x="20170" y="4609"/>
                    <a:pt x="20153" y="4650"/>
                  </a:cubicBezTo>
                  <a:cubicBezTo>
                    <a:pt x="19890" y="4699"/>
                    <a:pt x="19627" y="4773"/>
                    <a:pt x="19380" y="4888"/>
                  </a:cubicBezTo>
                  <a:lnTo>
                    <a:pt x="17964" y="4065"/>
                  </a:lnTo>
                  <a:cubicBezTo>
                    <a:pt x="17109" y="3563"/>
                    <a:pt x="16129" y="3300"/>
                    <a:pt x="15142" y="3300"/>
                  </a:cubicBezTo>
                  <a:cubicBezTo>
                    <a:pt x="14656" y="3300"/>
                    <a:pt x="14171" y="3366"/>
                    <a:pt x="13693" y="3489"/>
                  </a:cubicBezTo>
                  <a:cubicBezTo>
                    <a:pt x="12237" y="3876"/>
                    <a:pt x="11019" y="4806"/>
                    <a:pt x="10262" y="6106"/>
                  </a:cubicBezTo>
                  <a:lnTo>
                    <a:pt x="6057" y="13364"/>
                  </a:lnTo>
                  <a:cubicBezTo>
                    <a:pt x="5300" y="14665"/>
                    <a:pt x="5094" y="16179"/>
                    <a:pt x="5481" y="17635"/>
                  </a:cubicBezTo>
                  <a:cubicBezTo>
                    <a:pt x="5571" y="17956"/>
                    <a:pt x="5678" y="18277"/>
                    <a:pt x="5818" y="18573"/>
                  </a:cubicBezTo>
                  <a:lnTo>
                    <a:pt x="3465" y="17207"/>
                  </a:lnTo>
                  <a:cubicBezTo>
                    <a:pt x="3209" y="17059"/>
                    <a:pt x="2913" y="16977"/>
                    <a:pt x="2617" y="16977"/>
                  </a:cubicBezTo>
                  <a:cubicBezTo>
                    <a:pt x="2016" y="16977"/>
                    <a:pt x="1457" y="17298"/>
                    <a:pt x="1152" y="17816"/>
                  </a:cubicBezTo>
                  <a:lnTo>
                    <a:pt x="288" y="19314"/>
                  </a:lnTo>
                  <a:cubicBezTo>
                    <a:pt x="58" y="19709"/>
                    <a:pt x="0" y="20162"/>
                    <a:pt x="115" y="20598"/>
                  </a:cubicBezTo>
                  <a:cubicBezTo>
                    <a:pt x="222" y="21026"/>
                    <a:pt x="510" y="21404"/>
                    <a:pt x="897" y="21626"/>
                  </a:cubicBezTo>
                  <a:lnTo>
                    <a:pt x="16895" y="30917"/>
                  </a:lnTo>
                  <a:cubicBezTo>
                    <a:pt x="17158" y="31065"/>
                    <a:pt x="17454" y="31148"/>
                    <a:pt x="17750" y="31148"/>
                  </a:cubicBezTo>
                  <a:cubicBezTo>
                    <a:pt x="18351" y="31148"/>
                    <a:pt x="18911" y="30827"/>
                    <a:pt x="19207" y="30300"/>
                  </a:cubicBezTo>
                  <a:lnTo>
                    <a:pt x="20079" y="28811"/>
                  </a:lnTo>
                  <a:cubicBezTo>
                    <a:pt x="20310" y="28416"/>
                    <a:pt x="20367" y="27963"/>
                    <a:pt x="20252" y="27527"/>
                  </a:cubicBezTo>
                  <a:cubicBezTo>
                    <a:pt x="20137" y="27091"/>
                    <a:pt x="19857" y="26720"/>
                    <a:pt x="19470" y="26498"/>
                  </a:cubicBezTo>
                  <a:lnTo>
                    <a:pt x="17611" y="25420"/>
                  </a:lnTo>
                  <a:cubicBezTo>
                    <a:pt x="17800" y="25280"/>
                    <a:pt x="17956" y="25107"/>
                    <a:pt x="18080" y="24902"/>
                  </a:cubicBezTo>
                  <a:lnTo>
                    <a:pt x="18606" y="23996"/>
                  </a:lnTo>
                  <a:cubicBezTo>
                    <a:pt x="18828" y="24062"/>
                    <a:pt x="19059" y="24095"/>
                    <a:pt x="19298" y="24095"/>
                  </a:cubicBezTo>
                  <a:cubicBezTo>
                    <a:pt x="19495" y="24095"/>
                    <a:pt x="19701" y="24071"/>
                    <a:pt x="19906" y="24021"/>
                  </a:cubicBezTo>
                  <a:cubicBezTo>
                    <a:pt x="20515" y="23857"/>
                    <a:pt x="21026" y="23462"/>
                    <a:pt x="21347" y="22918"/>
                  </a:cubicBezTo>
                  <a:lnTo>
                    <a:pt x="21593" y="22499"/>
                  </a:lnTo>
                  <a:cubicBezTo>
                    <a:pt x="22038" y="21717"/>
                    <a:pt x="21775" y="20713"/>
                    <a:pt x="20993" y="20260"/>
                  </a:cubicBezTo>
                  <a:lnTo>
                    <a:pt x="20540" y="20005"/>
                  </a:lnTo>
                  <a:cubicBezTo>
                    <a:pt x="20869" y="19857"/>
                    <a:pt x="21149" y="19610"/>
                    <a:pt x="21322" y="19306"/>
                  </a:cubicBezTo>
                  <a:lnTo>
                    <a:pt x="21495" y="19010"/>
                  </a:lnTo>
                  <a:cubicBezTo>
                    <a:pt x="21988" y="18936"/>
                    <a:pt x="22433" y="18631"/>
                    <a:pt x="22688" y="18195"/>
                  </a:cubicBezTo>
                  <a:lnTo>
                    <a:pt x="23305" y="17133"/>
                  </a:lnTo>
                  <a:cubicBezTo>
                    <a:pt x="23527" y="16747"/>
                    <a:pt x="23593" y="16286"/>
                    <a:pt x="23478" y="15858"/>
                  </a:cubicBezTo>
                  <a:cubicBezTo>
                    <a:pt x="23461" y="15800"/>
                    <a:pt x="23445" y="15743"/>
                    <a:pt x="23420" y="15693"/>
                  </a:cubicBezTo>
                  <a:lnTo>
                    <a:pt x="26803" y="9875"/>
                  </a:lnTo>
                  <a:cubicBezTo>
                    <a:pt x="27296" y="9793"/>
                    <a:pt x="27741" y="9488"/>
                    <a:pt x="27996" y="9052"/>
                  </a:cubicBezTo>
                  <a:lnTo>
                    <a:pt x="28605" y="7991"/>
                  </a:lnTo>
                  <a:cubicBezTo>
                    <a:pt x="28769" y="7711"/>
                    <a:pt x="28852" y="7390"/>
                    <a:pt x="28835" y="7069"/>
                  </a:cubicBezTo>
                  <a:cubicBezTo>
                    <a:pt x="29123" y="6921"/>
                    <a:pt x="29362" y="6699"/>
                    <a:pt x="29518" y="6419"/>
                  </a:cubicBezTo>
                  <a:lnTo>
                    <a:pt x="30135" y="5366"/>
                  </a:lnTo>
                  <a:cubicBezTo>
                    <a:pt x="30366" y="4971"/>
                    <a:pt x="30423" y="4518"/>
                    <a:pt x="30308" y="4082"/>
                  </a:cubicBezTo>
                  <a:cubicBezTo>
                    <a:pt x="30193" y="3654"/>
                    <a:pt x="29905" y="3275"/>
                    <a:pt x="29526" y="3053"/>
                  </a:cubicBezTo>
                  <a:lnTo>
                    <a:pt x="24663" y="231"/>
                  </a:lnTo>
                  <a:cubicBezTo>
                    <a:pt x="24408" y="82"/>
                    <a:pt x="24112" y="0"/>
                    <a:pt x="23815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71280" dir="4453545" dist="66213" rotWithShape="0">
                <a:srgbClr val="432349">
                  <a:alpha val="26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Google Shape;150;p3"/>
            <p:cNvSpPr/>
            <p:nvPr/>
          </p:nvSpPr>
          <p:spPr>
            <a:xfrm flipV="1" rot="11734200">
              <a:off x="7753320" y="2811600"/>
              <a:ext cx="828000" cy="1026720"/>
            </a:xfrm>
            <a:custGeom>
              <a:avLst/>
              <a:gdLst/>
              <a:ahLst/>
              <a:rect l="l" t="t" r="r" b="b"/>
              <a:pathLst>
                <a:path w="15373" h="19068">
                  <a:moveTo>
                    <a:pt x="8723" y="1"/>
                  </a:moveTo>
                  <a:cubicBezTo>
                    <a:pt x="7364" y="1"/>
                    <a:pt x="6041" y="706"/>
                    <a:pt x="5309" y="1967"/>
                  </a:cubicBezTo>
                  <a:lnTo>
                    <a:pt x="1095" y="9225"/>
                  </a:lnTo>
                  <a:cubicBezTo>
                    <a:pt x="1" y="11109"/>
                    <a:pt x="643" y="13521"/>
                    <a:pt x="2527" y="14615"/>
                  </a:cubicBezTo>
                  <a:lnTo>
                    <a:pt x="10197" y="19067"/>
                  </a:lnTo>
                  <a:lnTo>
                    <a:pt x="11629" y="16598"/>
                  </a:lnTo>
                  <a:lnTo>
                    <a:pt x="9250" y="15224"/>
                  </a:lnTo>
                  <a:lnTo>
                    <a:pt x="8872" y="15874"/>
                  </a:lnTo>
                  <a:lnTo>
                    <a:pt x="5811" y="14097"/>
                  </a:lnTo>
                  <a:cubicBezTo>
                    <a:pt x="4980" y="13611"/>
                    <a:pt x="4700" y="12550"/>
                    <a:pt x="5177" y="11727"/>
                  </a:cubicBezTo>
                  <a:lnTo>
                    <a:pt x="8592" y="5851"/>
                  </a:lnTo>
                  <a:cubicBezTo>
                    <a:pt x="8911" y="5296"/>
                    <a:pt x="9489" y="4987"/>
                    <a:pt x="10086" y="4987"/>
                  </a:cubicBezTo>
                  <a:cubicBezTo>
                    <a:pt x="10384" y="4987"/>
                    <a:pt x="10686" y="5064"/>
                    <a:pt x="10962" y="5226"/>
                  </a:cubicBezTo>
                  <a:lnTo>
                    <a:pt x="13406" y="6641"/>
                  </a:lnTo>
                  <a:lnTo>
                    <a:pt x="15373" y="3251"/>
                  </a:lnTo>
                  <a:lnTo>
                    <a:pt x="14048" y="2477"/>
                  </a:lnTo>
                  <a:lnTo>
                    <a:pt x="10699" y="535"/>
                  </a:lnTo>
                  <a:cubicBezTo>
                    <a:pt x="10076" y="173"/>
                    <a:pt x="9395" y="1"/>
                    <a:pt x="8723" y="1"/>
                  </a:cubicBez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Google Shape;151;p3"/>
            <p:cNvSpPr/>
            <p:nvPr/>
          </p:nvSpPr>
          <p:spPr>
            <a:xfrm flipV="1" rot="11734200">
              <a:off x="7743600" y="2798640"/>
              <a:ext cx="824760" cy="1046520"/>
            </a:xfrm>
            <a:custGeom>
              <a:avLst/>
              <a:gdLst/>
              <a:ahLst/>
              <a:rect l="l" t="t" r="r" b="b"/>
              <a:pathLst>
                <a:path w="15315" h="19429">
                  <a:moveTo>
                    <a:pt x="8485" y="361"/>
                  </a:moveTo>
                  <a:cubicBezTo>
                    <a:pt x="9143" y="361"/>
                    <a:pt x="9785" y="534"/>
                    <a:pt x="10369" y="871"/>
                  </a:cubicBezTo>
                  <a:lnTo>
                    <a:pt x="13719" y="2813"/>
                  </a:lnTo>
                  <a:lnTo>
                    <a:pt x="14887" y="3496"/>
                  </a:lnTo>
                  <a:lnTo>
                    <a:pt x="13101" y="6574"/>
                  </a:lnTo>
                  <a:lnTo>
                    <a:pt x="10814" y="5249"/>
                  </a:lnTo>
                  <a:cubicBezTo>
                    <a:pt x="10511" y="5072"/>
                    <a:pt x="10179" y="4988"/>
                    <a:pt x="9852" y="4988"/>
                  </a:cubicBezTo>
                  <a:cubicBezTo>
                    <a:pt x="9191" y="4988"/>
                    <a:pt x="8549" y="5330"/>
                    <a:pt x="8197" y="5940"/>
                  </a:cubicBezTo>
                  <a:lnTo>
                    <a:pt x="4782" y="11816"/>
                  </a:lnTo>
                  <a:cubicBezTo>
                    <a:pt x="4255" y="12730"/>
                    <a:pt x="4568" y="13898"/>
                    <a:pt x="5481" y="14433"/>
                  </a:cubicBezTo>
                  <a:lnTo>
                    <a:pt x="8542" y="16210"/>
                  </a:lnTo>
                  <a:cubicBezTo>
                    <a:pt x="8569" y="16226"/>
                    <a:pt x="8599" y="16236"/>
                    <a:pt x="8630" y="16236"/>
                  </a:cubicBezTo>
                  <a:cubicBezTo>
                    <a:pt x="8647" y="16236"/>
                    <a:pt x="8665" y="16233"/>
                    <a:pt x="8682" y="16227"/>
                  </a:cubicBezTo>
                  <a:cubicBezTo>
                    <a:pt x="8732" y="16219"/>
                    <a:pt x="8765" y="16186"/>
                    <a:pt x="8789" y="16145"/>
                  </a:cubicBezTo>
                  <a:lnTo>
                    <a:pt x="9077" y="15651"/>
                  </a:lnTo>
                  <a:lnTo>
                    <a:pt x="11143" y="16844"/>
                  </a:lnTo>
                  <a:lnTo>
                    <a:pt x="9892" y="19000"/>
                  </a:lnTo>
                  <a:lnTo>
                    <a:pt x="2379" y="14639"/>
                  </a:lnTo>
                  <a:cubicBezTo>
                    <a:pt x="1506" y="14137"/>
                    <a:pt x="889" y="13322"/>
                    <a:pt x="634" y="12351"/>
                  </a:cubicBezTo>
                  <a:cubicBezTo>
                    <a:pt x="371" y="11380"/>
                    <a:pt x="511" y="10368"/>
                    <a:pt x="1013" y="9495"/>
                  </a:cubicBezTo>
                  <a:lnTo>
                    <a:pt x="5226" y="2237"/>
                  </a:lnTo>
                  <a:cubicBezTo>
                    <a:pt x="5728" y="1373"/>
                    <a:pt x="6543" y="748"/>
                    <a:pt x="7514" y="493"/>
                  </a:cubicBezTo>
                  <a:cubicBezTo>
                    <a:pt x="7835" y="402"/>
                    <a:pt x="8164" y="361"/>
                    <a:pt x="8485" y="361"/>
                  </a:cubicBezTo>
                  <a:close/>
                  <a:moveTo>
                    <a:pt x="8483" y="1"/>
                  </a:moveTo>
                  <a:cubicBezTo>
                    <a:pt x="8129" y="1"/>
                    <a:pt x="7774" y="47"/>
                    <a:pt x="7423" y="139"/>
                  </a:cubicBezTo>
                  <a:cubicBezTo>
                    <a:pt x="6353" y="427"/>
                    <a:pt x="5465" y="1102"/>
                    <a:pt x="4913" y="2056"/>
                  </a:cubicBezTo>
                  <a:lnTo>
                    <a:pt x="700" y="9314"/>
                  </a:lnTo>
                  <a:cubicBezTo>
                    <a:pt x="149" y="10269"/>
                    <a:pt x="1" y="11380"/>
                    <a:pt x="280" y="12442"/>
                  </a:cubicBezTo>
                  <a:cubicBezTo>
                    <a:pt x="568" y="13503"/>
                    <a:pt x="1243" y="14400"/>
                    <a:pt x="2198" y="14951"/>
                  </a:cubicBezTo>
                  <a:lnTo>
                    <a:pt x="9867" y="19403"/>
                  </a:lnTo>
                  <a:cubicBezTo>
                    <a:pt x="9900" y="19420"/>
                    <a:pt x="9925" y="19428"/>
                    <a:pt x="9958" y="19428"/>
                  </a:cubicBezTo>
                  <a:cubicBezTo>
                    <a:pt x="10024" y="19428"/>
                    <a:pt x="10081" y="19395"/>
                    <a:pt x="10114" y="19338"/>
                  </a:cubicBezTo>
                  <a:lnTo>
                    <a:pt x="11546" y="16869"/>
                  </a:lnTo>
                  <a:cubicBezTo>
                    <a:pt x="11595" y="16787"/>
                    <a:pt x="11562" y="16680"/>
                    <a:pt x="11480" y="16622"/>
                  </a:cubicBezTo>
                  <a:lnTo>
                    <a:pt x="9102" y="15248"/>
                  </a:lnTo>
                  <a:cubicBezTo>
                    <a:pt x="9075" y="15232"/>
                    <a:pt x="9045" y="15223"/>
                    <a:pt x="9016" y="15223"/>
                  </a:cubicBezTo>
                  <a:cubicBezTo>
                    <a:pt x="9000" y="15223"/>
                    <a:pt x="8985" y="15225"/>
                    <a:pt x="8970" y="15231"/>
                  </a:cubicBezTo>
                  <a:cubicBezTo>
                    <a:pt x="8921" y="15239"/>
                    <a:pt x="8880" y="15272"/>
                    <a:pt x="8855" y="15314"/>
                  </a:cubicBezTo>
                  <a:lnTo>
                    <a:pt x="8567" y="15807"/>
                  </a:lnTo>
                  <a:lnTo>
                    <a:pt x="5662" y="14120"/>
                  </a:lnTo>
                  <a:cubicBezTo>
                    <a:pt x="5300" y="13906"/>
                    <a:pt x="5045" y="13577"/>
                    <a:pt x="4938" y="13174"/>
                  </a:cubicBezTo>
                  <a:cubicBezTo>
                    <a:pt x="4831" y="12771"/>
                    <a:pt x="4889" y="12359"/>
                    <a:pt x="5094" y="11997"/>
                  </a:cubicBezTo>
                  <a:lnTo>
                    <a:pt x="8509" y="6122"/>
                  </a:lnTo>
                  <a:cubicBezTo>
                    <a:pt x="8715" y="5759"/>
                    <a:pt x="9053" y="5504"/>
                    <a:pt x="9448" y="5397"/>
                  </a:cubicBezTo>
                  <a:cubicBezTo>
                    <a:pt x="9580" y="5362"/>
                    <a:pt x="9714" y="5345"/>
                    <a:pt x="9847" y="5345"/>
                  </a:cubicBezTo>
                  <a:cubicBezTo>
                    <a:pt x="10120" y="5345"/>
                    <a:pt x="10389" y="5418"/>
                    <a:pt x="10633" y="5562"/>
                  </a:cubicBezTo>
                  <a:lnTo>
                    <a:pt x="13077" y="6977"/>
                  </a:lnTo>
                  <a:cubicBezTo>
                    <a:pt x="13103" y="6993"/>
                    <a:pt x="13133" y="7002"/>
                    <a:pt x="13162" y="7002"/>
                  </a:cubicBezTo>
                  <a:cubicBezTo>
                    <a:pt x="13178" y="7002"/>
                    <a:pt x="13194" y="7000"/>
                    <a:pt x="13208" y="6994"/>
                  </a:cubicBezTo>
                  <a:cubicBezTo>
                    <a:pt x="13258" y="6986"/>
                    <a:pt x="13299" y="6953"/>
                    <a:pt x="13324" y="6912"/>
                  </a:cubicBezTo>
                  <a:lnTo>
                    <a:pt x="15290" y="3521"/>
                  </a:lnTo>
                  <a:cubicBezTo>
                    <a:pt x="15315" y="3480"/>
                    <a:pt x="15315" y="3431"/>
                    <a:pt x="15307" y="3381"/>
                  </a:cubicBezTo>
                  <a:cubicBezTo>
                    <a:pt x="15299" y="3340"/>
                    <a:pt x="15266" y="3299"/>
                    <a:pt x="15224" y="3274"/>
                  </a:cubicBezTo>
                  <a:lnTo>
                    <a:pt x="10550" y="559"/>
                  </a:lnTo>
                  <a:cubicBezTo>
                    <a:pt x="9911" y="189"/>
                    <a:pt x="9201" y="1"/>
                    <a:pt x="8483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Google Shape;152;p3"/>
            <p:cNvSpPr/>
            <p:nvPr/>
          </p:nvSpPr>
          <p:spPr>
            <a:xfrm flipV="1" rot="11734200">
              <a:off x="7618680" y="2553480"/>
              <a:ext cx="219960" cy="210960"/>
            </a:xfrm>
            <a:custGeom>
              <a:avLst/>
              <a:gdLst/>
              <a:ahLst/>
              <a:rect l="l" t="t" r="r" b="b"/>
              <a:pathLst>
                <a:path w="4091" h="3926">
                  <a:moveTo>
                    <a:pt x="1358" y="0"/>
                  </a:moveTo>
                  <a:lnTo>
                    <a:pt x="1" y="2337"/>
                  </a:lnTo>
                  <a:lnTo>
                    <a:pt x="2733" y="3926"/>
                  </a:lnTo>
                  <a:lnTo>
                    <a:pt x="4091" y="158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Google Shape;153;p3"/>
            <p:cNvSpPr/>
            <p:nvPr/>
          </p:nvSpPr>
          <p:spPr>
            <a:xfrm flipV="1" rot="11734200">
              <a:off x="7607520" y="2544480"/>
              <a:ext cx="242280" cy="230760"/>
            </a:xfrm>
            <a:custGeom>
              <a:avLst/>
              <a:gdLst/>
              <a:ahLst/>
              <a:rect l="l" t="t" r="r" b="b"/>
              <a:pathLst>
                <a:path w="4503" h="4287">
                  <a:moveTo>
                    <a:pt x="1630" y="427"/>
                  </a:moveTo>
                  <a:lnTo>
                    <a:pt x="4050" y="1834"/>
                  </a:lnTo>
                  <a:lnTo>
                    <a:pt x="2873" y="3859"/>
                  </a:lnTo>
                  <a:lnTo>
                    <a:pt x="453" y="2452"/>
                  </a:lnTo>
                  <a:lnTo>
                    <a:pt x="1630" y="427"/>
                  </a:lnTo>
                  <a:close/>
                  <a:moveTo>
                    <a:pt x="1569" y="1"/>
                  </a:moveTo>
                  <a:cubicBezTo>
                    <a:pt x="1506" y="1"/>
                    <a:pt x="1442" y="34"/>
                    <a:pt x="1408" y="90"/>
                  </a:cubicBezTo>
                  <a:lnTo>
                    <a:pt x="50" y="2427"/>
                  </a:lnTo>
                  <a:cubicBezTo>
                    <a:pt x="1" y="2517"/>
                    <a:pt x="34" y="2624"/>
                    <a:pt x="116" y="2674"/>
                  </a:cubicBezTo>
                  <a:lnTo>
                    <a:pt x="2848" y="4262"/>
                  </a:lnTo>
                  <a:cubicBezTo>
                    <a:pt x="2873" y="4278"/>
                    <a:pt x="2906" y="4287"/>
                    <a:pt x="2939" y="4287"/>
                  </a:cubicBezTo>
                  <a:cubicBezTo>
                    <a:pt x="2955" y="4287"/>
                    <a:pt x="2972" y="4278"/>
                    <a:pt x="2988" y="4278"/>
                  </a:cubicBezTo>
                  <a:cubicBezTo>
                    <a:pt x="3029" y="4262"/>
                    <a:pt x="3070" y="4237"/>
                    <a:pt x="3095" y="4196"/>
                  </a:cubicBezTo>
                  <a:lnTo>
                    <a:pt x="4453" y="1859"/>
                  </a:lnTo>
                  <a:cubicBezTo>
                    <a:pt x="4502" y="1768"/>
                    <a:pt x="4469" y="1662"/>
                    <a:pt x="4387" y="1612"/>
                  </a:cubicBezTo>
                  <a:lnTo>
                    <a:pt x="1655" y="24"/>
                  </a:lnTo>
                  <a:cubicBezTo>
                    <a:pt x="1629" y="8"/>
                    <a:pt x="1599" y="1"/>
                    <a:pt x="1569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Google Shape;154;p3"/>
            <p:cNvSpPr/>
            <p:nvPr/>
          </p:nvSpPr>
          <p:spPr>
            <a:xfrm flipV="1" rot="11734200">
              <a:off x="7557480" y="2712240"/>
              <a:ext cx="557640" cy="727920"/>
            </a:xfrm>
            <a:custGeom>
              <a:avLst/>
              <a:gdLst/>
              <a:ahLst/>
              <a:rect l="l" t="t" r="r" b="b"/>
              <a:pathLst>
                <a:path w="10354" h="13514">
                  <a:moveTo>
                    <a:pt x="6568" y="1"/>
                  </a:moveTo>
                  <a:lnTo>
                    <a:pt x="1" y="11316"/>
                  </a:lnTo>
                  <a:lnTo>
                    <a:pt x="3786" y="13513"/>
                  </a:lnTo>
                  <a:lnTo>
                    <a:pt x="10353" y="2198"/>
                  </a:lnTo>
                  <a:lnTo>
                    <a:pt x="6568" y="1"/>
                  </a:ln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Google Shape;155;p3"/>
            <p:cNvSpPr/>
            <p:nvPr/>
          </p:nvSpPr>
          <p:spPr>
            <a:xfrm flipV="1" rot="11734200">
              <a:off x="7547400" y="2702520"/>
              <a:ext cx="578880" cy="747360"/>
            </a:xfrm>
            <a:custGeom>
              <a:avLst/>
              <a:gdLst/>
              <a:ahLst/>
              <a:rect l="l" t="t" r="r" b="b"/>
              <a:pathLst>
                <a:path w="10748" h="13876">
                  <a:moveTo>
                    <a:pt x="6839" y="429"/>
                  </a:moveTo>
                  <a:lnTo>
                    <a:pt x="10311" y="2445"/>
                  </a:lnTo>
                  <a:lnTo>
                    <a:pt x="3926" y="13447"/>
                  </a:lnTo>
                  <a:lnTo>
                    <a:pt x="453" y="11431"/>
                  </a:lnTo>
                  <a:lnTo>
                    <a:pt x="6839" y="429"/>
                  </a:lnTo>
                  <a:close/>
                  <a:moveTo>
                    <a:pt x="6768" y="1"/>
                  </a:moveTo>
                  <a:cubicBezTo>
                    <a:pt x="6707" y="1"/>
                    <a:pt x="6649" y="32"/>
                    <a:pt x="6616" y="91"/>
                  </a:cubicBezTo>
                  <a:lnTo>
                    <a:pt x="50" y="11407"/>
                  </a:lnTo>
                  <a:cubicBezTo>
                    <a:pt x="0" y="11489"/>
                    <a:pt x="25" y="11604"/>
                    <a:pt x="115" y="11653"/>
                  </a:cubicBezTo>
                  <a:lnTo>
                    <a:pt x="3901" y="13851"/>
                  </a:lnTo>
                  <a:cubicBezTo>
                    <a:pt x="3926" y="13867"/>
                    <a:pt x="3958" y="13875"/>
                    <a:pt x="3991" y="13875"/>
                  </a:cubicBezTo>
                  <a:cubicBezTo>
                    <a:pt x="4008" y="13875"/>
                    <a:pt x="4024" y="13867"/>
                    <a:pt x="4041" y="13867"/>
                  </a:cubicBezTo>
                  <a:cubicBezTo>
                    <a:pt x="4082" y="13851"/>
                    <a:pt x="4123" y="13826"/>
                    <a:pt x="4148" y="13785"/>
                  </a:cubicBezTo>
                  <a:lnTo>
                    <a:pt x="10715" y="2470"/>
                  </a:lnTo>
                  <a:cubicBezTo>
                    <a:pt x="10739" y="2428"/>
                    <a:pt x="10747" y="2379"/>
                    <a:pt x="10731" y="2330"/>
                  </a:cubicBezTo>
                  <a:cubicBezTo>
                    <a:pt x="10723" y="2289"/>
                    <a:pt x="10690" y="2247"/>
                    <a:pt x="10649" y="2223"/>
                  </a:cubicBezTo>
                  <a:lnTo>
                    <a:pt x="6863" y="26"/>
                  </a:lnTo>
                  <a:cubicBezTo>
                    <a:pt x="6833" y="9"/>
                    <a:pt x="6800" y="1"/>
                    <a:pt x="6768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Google Shape;156;p3"/>
            <p:cNvSpPr/>
            <p:nvPr/>
          </p:nvSpPr>
          <p:spPr>
            <a:xfrm flipV="1" rot="11734200">
              <a:off x="7603920" y="2643120"/>
              <a:ext cx="294480" cy="209160"/>
            </a:xfrm>
            <a:custGeom>
              <a:avLst/>
              <a:gdLst/>
              <a:ahLst/>
              <a:rect l="l" t="t" r="r" b="b"/>
              <a:pathLst>
                <a:path w="5474" h="3885">
                  <a:moveTo>
                    <a:pt x="610" y="1"/>
                  </a:moveTo>
                  <a:lnTo>
                    <a:pt x="1" y="1062"/>
                  </a:lnTo>
                  <a:lnTo>
                    <a:pt x="4856" y="3885"/>
                  </a:lnTo>
                  <a:lnTo>
                    <a:pt x="5473" y="2823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Google Shape;157;p3"/>
            <p:cNvSpPr/>
            <p:nvPr/>
          </p:nvSpPr>
          <p:spPr>
            <a:xfrm flipV="1" rot="11734200">
              <a:off x="7593840" y="2633040"/>
              <a:ext cx="315000" cy="228600"/>
            </a:xfrm>
            <a:custGeom>
              <a:avLst/>
              <a:gdLst/>
              <a:ahLst/>
              <a:rect l="l" t="t" r="r" b="b"/>
              <a:pathLst>
                <a:path w="5852" h="4246">
                  <a:moveTo>
                    <a:pt x="865" y="427"/>
                  </a:moveTo>
                  <a:lnTo>
                    <a:pt x="5415" y="3069"/>
                  </a:lnTo>
                  <a:lnTo>
                    <a:pt x="4979" y="3818"/>
                  </a:lnTo>
                  <a:lnTo>
                    <a:pt x="437" y="1176"/>
                  </a:lnTo>
                  <a:lnTo>
                    <a:pt x="865" y="427"/>
                  </a:lnTo>
                  <a:close/>
                  <a:moveTo>
                    <a:pt x="805" y="1"/>
                  </a:moveTo>
                  <a:cubicBezTo>
                    <a:pt x="744" y="1"/>
                    <a:pt x="684" y="34"/>
                    <a:pt x="651" y="90"/>
                  </a:cubicBezTo>
                  <a:lnTo>
                    <a:pt x="33" y="1152"/>
                  </a:lnTo>
                  <a:cubicBezTo>
                    <a:pt x="9" y="1193"/>
                    <a:pt x="0" y="1242"/>
                    <a:pt x="17" y="1291"/>
                  </a:cubicBezTo>
                  <a:cubicBezTo>
                    <a:pt x="25" y="1333"/>
                    <a:pt x="58" y="1374"/>
                    <a:pt x="99" y="1398"/>
                  </a:cubicBezTo>
                  <a:lnTo>
                    <a:pt x="4954" y="4221"/>
                  </a:lnTo>
                  <a:cubicBezTo>
                    <a:pt x="4987" y="4237"/>
                    <a:pt x="5020" y="4246"/>
                    <a:pt x="5045" y="4246"/>
                  </a:cubicBezTo>
                  <a:cubicBezTo>
                    <a:pt x="5111" y="4246"/>
                    <a:pt x="5168" y="4213"/>
                    <a:pt x="5201" y="4155"/>
                  </a:cubicBezTo>
                  <a:lnTo>
                    <a:pt x="5819" y="3094"/>
                  </a:lnTo>
                  <a:cubicBezTo>
                    <a:pt x="5843" y="3052"/>
                    <a:pt x="5851" y="3003"/>
                    <a:pt x="5835" y="2954"/>
                  </a:cubicBezTo>
                  <a:cubicBezTo>
                    <a:pt x="5827" y="2913"/>
                    <a:pt x="5794" y="2871"/>
                    <a:pt x="5753" y="2847"/>
                  </a:cubicBezTo>
                  <a:lnTo>
                    <a:pt x="889" y="24"/>
                  </a:lnTo>
                  <a:cubicBezTo>
                    <a:pt x="863" y="8"/>
                    <a:pt x="834" y="1"/>
                    <a:pt x="80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Google Shape;158;p3"/>
            <p:cNvSpPr/>
            <p:nvPr/>
          </p:nvSpPr>
          <p:spPr>
            <a:xfrm flipV="1" rot="11734200">
              <a:off x="7562880" y="2485080"/>
              <a:ext cx="294840" cy="208440"/>
            </a:xfrm>
            <a:custGeom>
              <a:avLst/>
              <a:gdLst/>
              <a:ahLst/>
              <a:rect l="l" t="t" r="r" b="b"/>
              <a:pathLst>
                <a:path w="5481" h="3877">
                  <a:moveTo>
                    <a:pt x="617" y="0"/>
                  </a:moveTo>
                  <a:lnTo>
                    <a:pt x="0" y="1062"/>
                  </a:lnTo>
                  <a:lnTo>
                    <a:pt x="4864" y="3876"/>
                  </a:lnTo>
                  <a:lnTo>
                    <a:pt x="5481" y="2823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00e3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Google Shape;159;p3"/>
            <p:cNvSpPr/>
            <p:nvPr/>
          </p:nvSpPr>
          <p:spPr>
            <a:xfrm flipV="1" rot="11734200">
              <a:off x="7552800" y="2475360"/>
              <a:ext cx="314640" cy="228240"/>
            </a:xfrm>
            <a:custGeom>
              <a:avLst/>
              <a:gdLst/>
              <a:ahLst/>
              <a:rect l="l" t="t" r="r" b="b"/>
              <a:pathLst>
                <a:path w="5843" h="4239">
                  <a:moveTo>
                    <a:pt x="864" y="428"/>
                  </a:moveTo>
                  <a:lnTo>
                    <a:pt x="5415" y="3062"/>
                  </a:lnTo>
                  <a:lnTo>
                    <a:pt x="4979" y="3810"/>
                  </a:lnTo>
                  <a:lnTo>
                    <a:pt x="428" y="1177"/>
                  </a:lnTo>
                  <a:lnTo>
                    <a:pt x="864" y="428"/>
                  </a:lnTo>
                  <a:close/>
                  <a:moveTo>
                    <a:pt x="797" y="0"/>
                  </a:moveTo>
                  <a:cubicBezTo>
                    <a:pt x="736" y="0"/>
                    <a:pt x="675" y="31"/>
                    <a:pt x="642" y="91"/>
                  </a:cubicBezTo>
                  <a:lnTo>
                    <a:pt x="25" y="1144"/>
                  </a:lnTo>
                  <a:cubicBezTo>
                    <a:pt x="0" y="1194"/>
                    <a:pt x="0" y="1243"/>
                    <a:pt x="8" y="1284"/>
                  </a:cubicBezTo>
                  <a:cubicBezTo>
                    <a:pt x="17" y="1333"/>
                    <a:pt x="49" y="1375"/>
                    <a:pt x="91" y="1391"/>
                  </a:cubicBezTo>
                  <a:lnTo>
                    <a:pt x="4954" y="4214"/>
                  </a:lnTo>
                  <a:cubicBezTo>
                    <a:pt x="4979" y="4230"/>
                    <a:pt x="5012" y="4238"/>
                    <a:pt x="5045" y="4238"/>
                  </a:cubicBezTo>
                  <a:cubicBezTo>
                    <a:pt x="5102" y="4238"/>
                    <a:pt x="5168" y="4205"/>
                    <a:pt x="5201" y="4148"/>
                  </a:cubicBezTo>
                  <a:lnTo>
                    <a:pt x="5810" y="3095"/>
                  </a:lnTo>
                  <a:cubicBezTo>
                    <a:pt x="5835" y="3045"/>
                    <a:pt x="5843" y="3004"/>
                    <a:pt x="5835" y="2955"/>
                  </a:cubicBezTo>
                  <a:cubicBezTo>
                    <a:pt x="5818" y="2905"/>
                    <a:pt x="5793" y="2864"/>
                    <a:pt x="5752" y="2848"/>
                  </a:cubicBezTo>
                  <a:lnTo>
                    <a:pt x="889" y="25"/>
                  </a:lnTo>
                  <a:cubicBezTo>
                    <a:pt x="861" y="8"/>
                    <a:pt x="829" y="0"/>
                    <a:pt x="797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Google Shape;160;p3"/>
            <p:cNvSpPr/>
            <p:nvPr/>
          </p:nvSpPr>
          <p:spPr>
            <a:xfrm flipV="1" rot="11734200">
              <a:off x="7747200" y="3194640"/>
              <a:ext cx="294480" cy="209160"/>
            </a:xfrm>
            <a:custGeom>
              <a:avLst/>
              <a:gdLst/>
              <a:ahLst/>
              <a:rect l="l" t="t" r="r" b="b"/>
              <a:pathLst>
                <a:path w="5474" h="3885">
                  <a:moveTo>
                    <a:pt x="618" y="0"/>
                  </a:moveTo>
                  <a:lnTo>
                    <a:pt x="1" y="1062"/>
                  </a:lnTo>
                  <a:lnTo>
                    <a:pt x="4864" y="3884"/>
                  </a:lnTo>
                  <a:lnTo>
                    <a:pt x="5473" y="2823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e3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Google Shape;161;p3"/>
            <p:cNvSpPr/>
            <p:nvPr/>
          </p:nvSpPr>
          <p:spPr>
            <a:xfrm flipV="1" rot="11734200">
              <a:off x="7737120" y="3184200"/>
              <a:ext cx="315000" cy="228600"/>
            </a:xfrm>
            <a:custGeom>
              <a:avLst/>
              <a:gdLst/>
              <a:ahLst/>
              <a:rect l="l" t="t" r="r" b="b"/>
              <a:pathLst>
                <a:path w="5852" h="4246">
                  <a:moveTo>
                    <a:pt x="873" y="427"/>
                  </a:moveTo>
                  <a:lnTo>
                    <a:pt x="5415" y="3069"/>
                  </a:lnTo>
                  <a:lnTo>
                    <a:pt x="4988" y="3817"/>
                  </a:lnTo>
                  <a:lnTo>
                    <a:pt x="437" y="1176"/>
                  </a:lnTo>
                  <a:lnTo>
                    <a:pt x="873" y="427"/>
                  </a:lnTo>
                  <a:close/>
                  <a:moveTo>
                    <a:pt x="808" y="1"/>
                  </a:moveTo>
                  <a:cubicBezTo>
                    <a:pt x="744" y="1"/>
                    <a:pt x="684" y="34"/>
                    <a:pt x="651" y="90"/>
                  </a:cubicBezTo>
                  <a:lnTo>
                    <a:pt x="34" y="1151"/>
                  </a:lnTo>
                  <a:cubicBezTo>
                    <a:pt x="9" y="1192"/>
                    <a:pt x="1" y="1242"/>
                    <a:pt x="17" y="1291"/>
                  </a:cubicBezTo>
                  <a:cubicBezTo>
                    <a:pt x="25" y="1332"/>
                    <a:pt x="58" y="1373"/>
                    <a:pt x="99" y="1398"/>
                  </a:cubicBezTo>
                  <a:lnTo>
                    <a:pt x="4963" y="4221"/>
                  </a:lnTo>
                  <a:cubicBezTo>
                    <a:pt x="4988" y="4237"/>
                    <a:pt x="5020" y="4245"/>
                    <a:pt x="5053" y="4245"/>
                  </a:cubicBezTo>
                  <a:cubicBezTo>
                    <a:pt x="5111" y="4245"/>
                    <a:pt x="5169" y="4212"/>
                    <a:pt x="5202" y="4155"/>
                  </a:cubicBezTo>
                  <a:lnTo>
                    <a:pt x="5819" y="3093"/>
                  </a:lnTo>
                  <a:cubicBezTo>
                    <a:pt x="5843" y="3052"/>
                    <a:pt x="5852" y="3003"/>
                    <a:pt x="5835" y="2953"/>
                  </a:cubicBezTo>
                  <a:cubicBezTo>
                    <a:pt x="5827" y="2912"/>
                    <a:pt x="5794" y="2871"/>
                    <a:pt x="5753" y="2846"/>
                  </a:cubicBezTo>
                  <a:lnTo>
                    <a:pt x="898" y="24"/>
                  </a:lnTo>
                  <a:cubicBezTo>
                    <a:pt x="869" y="8"/>
                    <a:pt x="838" y="1"/>
                    <a:pt x="808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Google Shape;162;p3"/>
            <p:cNvSpPr/>
            <p:nvPr/>
          </p:nvSpPr>
          <p:spPr>
            <a:xfrm flipV="1" rot="11734200">
              <a:off x="7840800" y="3372840"/>
              <a:ext cx="177480" cy="124920"/>
            </a:xfrm>
            <a:custGeom>
              <a:avLst/>
              <a:gdLst/>
              <a:ahLst/>
              <a:rect l="l" t="t" r="r" b="b"/>
              <a:pathLst>
                <a:path w="3301" h="2327">
                  <a:moveTo>
                    <a:pt x="338" y="1"/>
                  </a:moveTo>
                  <a:lnTo>
                    <a:pt x="338" y="1"/>
                  </a:lnTo>
                  <a:cubicBezTo>
                    <a:pt x="1" y="585"/>
                    <a:pt x="198" y="1334"/>
                    <a:pt x="783" y="1671"/>
                  </a:cubicBezTo>
                  <a:lnTo>
                    <a:pt x="1622" y="2157"/>
                  </a:lnTo>
                  <a:cubicBezTo>
                    <a:pt x="1817" y="2272"/>
                    <a:pt x="2030" y="2327"/>
                    <a:pt x="2240" y="2327"/>
                  </a:cubicBezTo>
                  <a:cubicBezTo>
                    <a:pt x="2661" y="2327"/>
                    <a:pt x="3070" y="2107"/>
                    <a:pt x="3301" y="1712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Google Shape;163;p3"/>
            <p:cNvSpPr/>
            <p:nvPr/>
          </p:nvSpPr>
          <p:spPr>
            <a:xfrm flipV="1" rot="11734200">
              <a:off x="7832160" y="3363480"/>
              <a:ext cx="196200" cy="142200"/>
            </a:xfrm>
            <a:custGeom>
              <a:avLst/>
              <a:gdLst/>
              <a:ahLst/>
              <a:rect l="l" t="t" r="r" b="b"/>
              <a:pathLst>
                <a:path w="3647" h="2649">
                  <a:moveTo>
                    <a:pt x="593" y="386"/>
                  </a:moveTo>
                  <a:lnTo>
                    <a:pt x="3251" y="1933"/>
                  </a:lnTo>
                  <a:cubicBezTo>
                    <a:pt x="3042" y="2190"/>
                    <a:pt x="2733" y="2330"/>
                    <a:pt x="2416" y="2330"/>
                  </a:cubicBezTo>
                  <a:cubicBezTo>
                    <a:pt x="2236" y="2330"/>
                    <a:pt x="2053" y="2284"/>
                    <a:pt x="1885" y="2188"/>
                  </a:cubicBezTo>
                  <a:lnTo>
                    <a:pt x="1046" y="1694"/>
                  </a:lnTo>
                  <a:cubicBezTo>
                    <a:pt x="585" y="1431"/>
                    <a:pt x="404" y="871"/>
                    <a:pt x="593" y="386"/>
                  </a:cubicBezTo>
                  <a:close/>
                  <a:moveTo>
                    <a:pt x="524" y="0"/>
                  </a:moveTo>
                  <a:cubicBezTo>
                    <a:pt x="468" y="0"/>
                    <a:pt x="413" y="32"/>
                    <a:pt x="379" y="81"/>
                  </a:cubicBezTo>
                  <a:cubicBezTo>
                    <a:pt x="1" y="740"/>
                    <a:pt x="223" y="1596"/>
                    <a:pt x="881" y="1974"/>
                  </a:cubicBezTo>
                  <a:lnTo>
                    <a:pt x="1721" y="2460"/>
                  </a:lnTo>
                  <a:cubicBezTo>
                    <a:pt x="1943" y="2591"/>
                    <a:pt x="2182" y="2649"/>
                    <a:pt x="2420" y="2649"/>
                  </a:cubicBezTo>
                  <a:cubicBezTo>
                    <a:pt x="2898" y="2649"/>
                    <a:pt x="3358" y="2402"/>
                    <a:pt x="3622" y="1958"/>
                  </a:cubicBezTo>
                  <a:cubicBezTo>
                    <a:pt x="3638" y="1925"/>
                    <a:pt x="3646" y="1875"/>
                    <a:pt x="3638" y="1834"/>
                  </a:cubicBezTo>
                  <a:cubicBezTo>
                    <a:pt x="3622" y="1793"/>
                    <a:pt x="3597" y="1760"/>
                    <a:pt x="3556" y="1744"/>
                  </a:cubicBezTo>
                  <a:lnTo>
                    <a:pt x="602" y="24"/>
                  </a:lnTo>
                  <a:cubicBezTo>
                    <a:pt x="577" y="8"/>
                    <a:pt x="551" y="0"/>
                    <a:pt x="524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Google Shape;164;p3"/>
            <p:cNvSpPr/>
            <p:nvPr/>
          </p:nvSpPr>
          <p:spPr>
            <a:xfrm flipV="1" rot="11734200">
              <a:off x="7809840" y="2795040"/>
              <a:ext cx="212400" cy="186480"/>
            </a:xfrm>
            <a:custGeom>
              <a:avLst/>
              <a:gdLst/>
              <a:ahLst/>
              <a:rect l="l" t="t" r="r" b="b"/>
              <a:pathLst>
                <a:path w="3951" h="3467">
                  <a:moveTo>
                    <a:pt x="1972" y="0"/>
                  </a:moveTo>
                  <a:cubicBezTo>
                    <a:pt x="1375" y="0"/>
                    <a:pt x="796" y="309"/>
                    <a:pt x="478" y="864"/>
                  </a:cubicBezTo>
                  <a:cubicBezTo>
                    <a:pt x="1" y="1695"/>
                    <a:pt x="280" y="2748"/>
                    <a:pt x="1103" y="3234"/>
                  </a:cubicBezTo>
                  <a:cubicBezTo>
                    <a:pt x="1378" y="3391"/>
                    <a:pt x="1677" y="3467"/>
                    <a:pt x="1972" y="3467"/>
                  </a:cubicBezTo>
                  <a:cubicBezTo>
                    <a:pt x="2571" y="3467"/>
                    <a:pt x="3153" y="3157"/>
                    <a:pt x="3473" y="2600"/>
                  </a:cubicBezTo>
                  <a:cubicBezTo>
                    <a:pt x="3951" y="1777"/>
                    <a:pt x="3671" y="716"/>
                    <a:pt x="2848" y="239"/>
                  </a:cubicBezTo>
                  <a:cubicBezTo>
                    <a:pt x="2571" y="77"/>
                    <a:pt x="2269" y="0"/>
                    <a:pt x="1972" y="0"/>
                  </a:cubicBezTo>
                  <a:close/>
                </a:path>
              </a:pathLst>
            </a:custGeom>
            <a:solidFill>
              <a:srgbClr val="00e3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Google Shape;165;p3"/>
            <p:cNvSpPr/>
            <p:nvPr/>
          </p:nvSpPr>
          <p:spPr>
            <a:xfrm flipV="1" rot="11734200">
              <a:off x="7811280" y="2787480"/>
              <a:ext cx="209160" cy="202320"/>
            </a:xfrm>
            <a:custGeom>
              <a:avLst/>
              <a:gdLst/>
              <a:ahLst/>
              <a:rect l="l" t="t" r="r" b="b"/>
              <a:pathLst>
                <a:path w="3885" h="3759">
                  <a:moveTo>
                    <a:pt x="1943" y="294"/>
                  </a:moveTo>
                  <a:cubicBezTo>
                    <a:pt x="2214" y="294"/>
                    <a:pt x="2486" y="360"/>
                    <a:pt x="2741" y="508"/>
                  </a:cubicBezTo>
                  <a:cubicBezTo>
                    <a:pt x="3103" y="722"/>
                    <a:pt x="3366" y="1059"/>
                    <a:pt x="3473" y="1471"/>
                  </a:cubicBezTo>
                  <a:cubicBezTo>
                    <a:pt x="3588" y="1882"/>
                    <a:pt x="3531" y="2310"/>
                    <a:pt x="3317" y="2672"/>
                  </a:cubicBezTo>
                  <a:cubicBezTo>
                    <a:pt x="3103" y="3043"/>
                    <a:pt x="2757" y="3306"/>
                    <a:pt x="2354" y="3413"/>
                  </a:cubicBezTo>
                  <a:cubicBezTo>
                    <a:pt x="2218" y="3448"/>
                    <a:pt x="2080" y="3466"/>
                    <a:pt x="1943" y="3466"/>
                  </a:cubicBezTo>
                  <a:cubicBezTo>
                    <a:pt x="1666" y="3466"/>
                    <a:pt x="1392" y="3394"/>
                    <a:pt x="1144" y="3257"/>
                  </a:cubicBezTo>
                  <a:cubicBezTo>
                    <a:pt x="782" y="3043"/>
                    <a:pt x="519" y="2697"/>
                    <a:pt x="412" y="2285"/>
                  </a:cubicBezTo>
                  <a:cubicBezTo>
                    <a:pt x="297" y="1874"/>
                    <a:pt x="354" y="1446"/>
                    <a:pt x="568" y="1084"/>
                  </a:cubicBezTo>
                  <a:cubicBezTo>
                    <a:pt x="865" y="574"/>
                    <a:pt x="1399" y="294"/>
                    <a:pt x="1943" y="294"/>
                  </a:cubicBezTo>
                  <a:close/>
                  <a:moveTo>
                    <a:pt x="1949" y="0"/>
                  </a:moveTo>
                  <a:cubicBezTo>
                    <a:pt x="1300" y="0"/>
                    <a:pt x="669" y="335"/>
                    <a:pt x="321" y="936"/>
                  </a:cubicBezTo>
                  <a:cubicBezTo>
                    <a:pt x="66" y="1372"/>
                    <a:pt x="0" y="1874"/>
                    <a:pt x="132" y="2360"/>
                  </a:cubicBezTo>
                  <a:cubicBezTo>
                    <a:pt x="256" y="2845"/>
                    <a:pt x="568" y="3248"/>
                    <a:pt x="996" y="3503"/>
                  </a:cubicBezTo>
                  <a:cubicBezTo>
                    <a:pt x="1292" y="3668"/>
                    <a:pt x="1613" y="3759"/>
                    <a:pt x="1943" y="3759"/>
                  </a:cubicBezTo>
                  <a:cubicBezTo>
                    <a:pt x="2099" y="3759"/>
                    <a:pt x="2263" y="3734"/>
                    <a:pt x="2428" y="3693"/>
                  </a:cubicBezTo>
                  <a:cubicBezTo>
                    <a:pt x="2905" y="3561"/>
                    <a:pt x="3317" y="3257"/>
                    <a:pt x="3564" y="2820"/>
                  </a:cubicBezTo>
                  <a:cubicBezTo>
                    <a:pt x="3819" y="2384"/>
                    <a:pt x="3885" y="1882"/>
                    <a:pt x="3753" y="1397"/>
                  </a:cubicBezTo>
                  <a:cubicBezTo>
                    <a:pt x="3630" y="911"/>
                    <a:pt x="3317" y="508"/>
                    <a:pt x="2889" y="253"/>
                  </a:cubicBezTo>
                  <a:cubicBezTo>
                    <a:pt x="2593" y="82"/>
                    <a:pt x="2269" y="0"/>
                    <a:pt x="194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Google Shape;166;p3"/>
            <p:cNvSpPr/>
            <p:nvPr/>
          </p:nvSpPr>
          <p:spPr>
            <a:xfrm flipV="1" rot="11734200">
              <a:off x="7853400" y="2835000"/>
              <a:ext cx="124560" cy="108720"/>
            </a:xfrm>
            <a:custGeom>
              <a:avLst/>
              <a:gdLst/>
              <a:ahLst/>
              <a:rect l="l" t="t" r="r" b="b"/>
              <a:pathLst>
                <a:path w="2321" h="2027">
                  <a:moveTo>
                    <a:pt x="1164" y="0"/>
                  </a:moveTo>
                  <a:cubicBezTo>
                    <a:pt x="814" y="0"/>
                    <a:pt x="473" y="182"/>
                    <a:pt x="280" y="507"/>
                  </a:cubicBezTo>
                  <a:cubicBezTo>
                    <a:pt x="0" y="993"/>
                    <a:pt x="165" y="1610"/>
                    <a:pt x="650" y="1890"/>
                  </a:cubicBezTo>
                  <a:cubicBezTo>
                    <a:pt x="811" y="1982"/>
                    <a:pt x="986" y="2026"/>
                    <a:pt x="1159" y="2026"/>
                  </a:cubicBezTo>
                  <a:cubicBezTo>
                    <a:pt x="1508" y="2026"/>
                    <a:pt x="1848" y="1847"/>
                    <a:pt x="2041" y="1527"/>
                  </a:cubicBezTo>
                  <a:cubicBezTo>
                    <a:pt x="2321" y="1042"/>
                    <a:pt x="2156" y="417"/>
                    <a:pt x="1671" y="137"/>
                  </a:cubicBezTo>
                  <a:cubicBezTo>
                    <a:pt x="1511" y="44"/>
                    <a:pt x="1336" y="0"/>
                    <a:pt x="1164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Google Shape;167;p3"/>
            <p:cNvSpPr/>
            <p:nvPr/>
          </p:nvSpPr>
          <p:spPr>
            <a:xfrm flipV="1" rot="11734200">
              <a:off x="7848360" y="2830320"/>
              <a:ext cx="134640" cy="118080"/>
            </a:xfrm>
            <a:custGeom>
              <a:avLst/>
              <a:gdLst/>
              <a:ahLst/>
              <a:rect l="l" t="t" r="r" b="b"/>
              <a:pathLst>
                <a:path w="2503" h="2199">
                  <a:moveTo>
                    <a:pt x="1252" y="174"/>
                  </a:moveTo>
                  <a:cubicBezTo>
                    <a:pt x="1416" y="174"/>
                    <a:pt x="1572" y="216"/>
                    <a:pt x="1721" y="298"/>
                  </a:cubicBezTo>
                  <a:cubicBezTo>
                    <a:pt x="2165" y="553"/>
                    <a:pt x="2313" y="1121"/>
                    <a:pt x="2058" y="1565"/>
                  </a:cubicBezTo>
                  <a:cubicBezTo>
                    <a:pt x="1882" y="1862"/>
                    <a:pt x="1569" y="2031"/>
                    <a:pt x="1249" y="2031"/>
                  </a:cubicBezTo>
                  <a:cubicBezTo>
                    <a:pt x="1090" y="2031"/>
                    <a:pt x="930" y="1990"/>
                    <a:pt x="782" y="1902"/>
                  </a:cubicBezTo>
                  <a:cubicBezTo>
                    <a:pt x="338" y="1647"/>
                    <a:pt x="190" y="1080"/>
                    <a:pt x="445" y="635"/>
                  </a:cubicBezTo>
                  <a:cubicBezTo>
                    <a:pt x="569" y="421"/>
                    <a:pt x="774" y="265"/>
                    <a:pt x="1013" y="199"/>
                  </a:cubicBezTo>
                  <a:cubicBezTo>
                    <a:pt x="1095" y="183"/>
                    <a:pt x="1169" y="174"/>
                    <a:pt x="1252" y="174"/>
                  </a:cubicBezTo>
                  <a:close/>
                  <a:moveTo>
                    <a:pt x="1262" y="1"/>
                  </a:moveTo>
                  <a:cubicBezTo>
                    <a:pt x="1165" y="1"/>
                    <a:pt x="1067" y="15"/>
                    <a:pt x="972" y="43"/>
                  </a:cubicBezTo>
                  <a:cubicBezTo>
                    <a:pt x="684" y="117"/>
                    <a:pt x="445" y="298"/>
                    <a:pt x="297" y="553"/>
                  </a:cubicBezTo>
                  <a:cubicBezTo>
                    <a:pt x="1" y="1071"/>
                    <a:pt x="174" y="1746"/>
                    <a:pt x="700" y="2051"/>
                  </a:cubicBezTo>
                  <a:cubicBezTo>
                    <a:pt x="873" y="2149"/>
                    <a:pt x="1062" y="2199"/>
                    <a:pt x="1252" y="2199"/>
                  </a:cubicBezTo>
                  <a:cubicBezTo>
                    <a:pt x="1630" y="2199"/>
                    <a:pt x="2000" y="2001"/>
                    <a:pt x="2206" y="1656"/>
                  </a:cubicBezTo>
                  <a:cubicBezTo>
                    <a:pt x="2502" y="1129"/>
                    <a:pt x="2330" y="454"/>
                    <a:pt x="1803" y="150"/>
                  </a:cubicBezTo>
                  <a:cubicBezTo>
                    <a:pt x="1635" y="52"/>
                    <a:pt x="1449" y="1"/>
                    <a:pt x="1262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Google Shape;168;p3"/>
            <p:cNvSpPr/>
            <p:nvPr/>
          </p:nvSpPr>
          <p:spPr>
            <a:xfrm flipV="1" rot="11734200">
              <a:off x="8043840" y="3654720"/>
              <a:ext cx="393840" cy="322200"/>
            </a:xfrm>
            <a:custGeom>
              <a:avLst/>
              <a:gdLst/>
              <a:ahLst/>
              <a:rect l="l" t="t" r="r" b="b"/>
              <a:pathLst>
                <a:path w="7316" h="5979">
                  <a:moveTo>
                    <a:pt x="5279" y="1"/>
                  </a:moveTo>
                  <a:cubicBezTo>
                    <a:pt x="5171" y="1"/>
                    <a:pt x="5061" y="18"/>
                    <a:pt x="4954" y="54"/>
                  </a:cubicBezTo>
                  <a:lnTo>
                    <a:pt x="0" y="1741"/>
                  </a:lnTo>
                  <a:lnTo>
                    <a:pt x="7316" y="5979"/>
                  </a:lnTo>
                  <a:lnTo>
                    <a:pt x="7316" y="5979"/>
                  </a:lnTo>
                  <a:lnTo>
                    <a:pt x="6320" y="852"/>
                  </a:lnTo>
                  <a:cubicBezTo>
                    <a:pt x="6226" y="346"/>
                    <a:pt x="5767" y="1"/>
                    <a:pt x="5279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Google Shape;169;p3"/>
            <p:cNvSpPr/>
            <p:nvPr/>
          </p:nvSpPr>
          <p:spPr>
            <a:xfrm flipV="1" rot="11734200">
              <a:off x="8033760" y="3644640"/>
              <a:ext cx="414000" cy="341640"/>
            </a:xfrm>
            <a:custGeom>
              <a:avLst/>
              <a:gdLst/>
              <a:ahLst/>
              <a:rect l="l" t="t" r="r" b="b"/>
              <a:pathLst>
                <a:path w="7687" h="6341">
                  <a:moveTo>
                    <a:pt x="5460" y="362"/>
                  </a:moveTo>
                  <a:cubicBezTo>
                    <a:pt x="5613" y="362"/>
                    <a:pt x="5769" y="404"/>
                    <a:pt x="5909" y="481"/>
                  </a:cubicBezTo>
                  <a:cubicBezTo>
                    <a:pt x="6123" y="613"/>
                    <a:pt x="6279" y="827"/>
                    <a:pt x="6328" y="1066"/>
                  </a:cubicBezTo>
                  <a:lnTo>
                    <a:pt x="7242" y="5806"/>
                  </a:lnTo>
                  <a:lnTo>
                    <a:pt x="617" y="1963"/>
                  </a:lnTo>
                  <a:lnTo>
                    <a:pt x="5193" y="407"/>
                  </a:lnTo>
                  <a:cubicBezTo>
                    <a:pt x="5278" y="377"/>
                    <a:pt x="5369" y="362"/>
                    <a:pt x="5460" y="362"/>
                  </a:cubicBezTo>
                  <a:close/>
                  <a:moveTo>
                    <a:pt x="5463" y="1"/>
                  </a:moveTo>
                  <a:cubicBezTo>
                    <a:pt x="5332" y="1"/>
                    <a:pt x="5202" y="21"/>
                    <a:pt x="5078" y="62"/>
                  </a:cubicBezTo>
                  <a:lnTo>
                    <a:pt x="124" y="1749"/>
                  </a:lnTo>
                  <a:cubicBezTo>
                    <a:pt x="58" y="1773"/>
                    <a:pt x="8" y="1831"/>
                    <a:pt x="8" y="1905"/>
                  </a:cubicBezTo>
                  <a:cubicBezTo>
                    <a:pt x="0" y="1971"/>
                    <a:pt x="33" y="2037"/>
                    <a:pt x="91" y="2078"/>
                  </a:cubicBezTo>
                  <a:lnTo>
                    <a:pt x="7406" y="6316"/>
                  </a:lnTo>
                  <a:cubicBezTo>
                    <a:pt x="7431" y="6332"/>
                    <a:pt x="7464" y="6341"/>
                    <a:pt x="7497" y="6341"/>
                  </a:cubicBezTo>
                  <a:cubicBezTo>
                    <a:pt x="7530" y="6341"/>
                    <a:pt x="7571" y="6332"/>
                    <a:pt x="7604" y="6308"/>
                  </a:cubicBezTo>
                  <a:cubicBezTo>
                    <a:pt x="7662" y="6267"/>
                    <a:pt x="7686" y="6201"/>
                    <a:pt x="7678" y="6127"/>
                  </a:cubicBezTo>
                  <a:lnTo>
                    <a:pt x="6682" y="1000"/>
                  </a:lnTo>
                  <a:cubicBezTo>
                    <a:pt x="6616" y="654"/>
                    <a:pt x="6394" y="350"/>
                    <a:pt x="6090" y="169"/>
                  </a:cubicBezTo>
                  <a:cubicBezTo>
                    <a:pt x="5895" y="56"/>
                    <a:pt x="5679" y="1"/>
                    <a:pt x="5463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Google Shape;170;p3"/>
            <p:cNvSpPr/>
            <p:nvPr/>
          </p:nvSpPr>
          <p:spPr>
            <a:xfrm flipV="1" rot="11734200">
              <a:off x="7777800" y="3586320"/>
              <a:ext cx="909360" cy="581040"/>
            </a:xfrm>
            <a:custGeom>
              <a:avLst/>
              <a:gdLst/>
              <a:ahLst/>
              <a:rect l="l" t="t" r="r" b="b"/>
              <a:pathLst>
                <a:path w="16879" h="10790">
                  <a:moveTo>
                    <a:pt x="873" y="1"/>
                  </a:moveTo>
                  <a:lnTo>
                    <a:pt x="1" y="1507"/>
                  </a:lnTo>
                  <a:lnTo>
                    <a:pt x="16006" y="10789"/>
                  </a:lnTo>
                  <a:lnTo>
                    <a:pt x="16879" y="9292"/>
                  </a:lnTo>
                  <a:lnTo>
                    <a:pt x="873" y="1"/>
                  </a:ln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Google Shape;171;p3"/>
            <p:cNvSpPr/>
            <p:nvPr/>
          </p:nvSpPr>
          <p:spPr>
            <a:xfrm flipV="1" rot="11734200">
              <a:off x="7768440" y="3577320"/>
              <a:ext cx="929160" cy="600480"/>
            </a:xfrm>
            <a:custGeom>
              <a:avLst/>
              <a:gdLst/>
              <a:ahLst/>
              <a:rect l="l" t="t" r="r" b="b"/>
              <a:pathLst>
                <a:path w="17249" h="11150">
                  <a:moveTo>
                    <a:pt x="1128" y="427"/>
                  </a:moveTo>
                  <a:lnTo>
                    <a:pt x="16821" y="9537"/>
                  </a:lnTo>
                  <a:lnTo>
                    <a:pt x="16130" y="10722"/>
                  </a:lnTo>
                  <a:lnTo>
                    <a:pt x="437" y="1620"/>
                  </a:lnTo>
                  <a:lnTo>
                    <a:pt x="1128" y="427"/>
                  </a:lnTo>
                  <a:close/>
                  <a:moveTo>
                    <a:pt x="1063" y="0"/>
                  </a:moveTo>
                  <a:cubicBezTo>
                    <a:pt x="999" y="0"/>
                    <a:pt x="939" y="34"/>
                    <a:pt x="906" y="89"/>
                  </a:cubicBezTo>
                  <a:lnTo>
                    <a:pt x="33" y="1595"/>
                  </a:lnTo>
                  <a:cubicBezTo>
                    <a:pt x="9" y="1637"/>
                    <a:pt x="0" y="1686"/>
                    <a:pt x="17" y="1727"/>
                  </a:cubicBezTo>
                  <a:cubicBezTo>
                    <a:pt x="25" y="1776"/>
                    <a:pt x="58" y="1818"/>
                    <a:pt x="99" y="1842"/>
                  </a:cubicBezTo>
                  <a:lnTo>
                    <a:pt x="16105" y="11125"/>
                  </a:lnTo>
                  <a:cubicBezTo>
                    <a:pt x="16130" y="11141"/>
                    <a:pt x="16163" y="11149"/>
                    <a:pt x="16195" y="11149"/>
                  </a:cubicBezTo>
                  <a:cubicBezTo>
                    <a:pt x="16253" y="11149"/>
                    <a:pt x="16319" y="11117"/>
                    <a:pt x="16352" y="11059"/>
                  </a:cubicBezTo>
                  <a:lnTo>
                    <a:pt x="17224" y="9561"/>
                  </a:lnTo>
                  <a:cubicBezTo>
                    <a:pt x="17249" y="9520"/>
                    <a:pt x="17249" y="9471"/>
                    <a:pt x="17241" y="9430"/>
                  </a:cubicBezTo>
                  <a:cubicBezTo>
                    <a:pt x="17224" y="9380"/>
                    <a:pt x="17199" y="9339"/>
                    <a:pt x="17158" y="9314"/>
                  </a:cubicBezTo>
                  <a:lnTo>
                    <a:pt x="1152" y="24"/>
                  </a:lnTo>
                  <a:cubicBezTo>
                    <a:pt x="1123" y="8"/>
                    <a:pt x="1093" y="0"/>
                    <a:pt x="1063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Google Shape;172;p3"/>
            <p:cNvSpPr/>
            <p:nvPr/>
          </p:nvSpPr>
          <p:spPr>
            <a:xfrm flipV="1" rot="11734200">
              <a:off x="7764840" y="3445560"/>
              <a:ext cx="403560" cy="262440"/>
            </a:xfrm>
            <a:custGeom>
              <a:avLst/>
              <a:gdLst/>
              <a:ahLst/>
              <a:rect l="l" t="t" r="r" b="b"/>
              <a:pathLst>
                <a:path w="7498" h="4876">
                  <a:moveTo>
                    <a:pt x="445" y="1"/>
                  </a:moveTo>
                  <a:lnTo>
                    <a:pt x="206" y="421"/>
                  </a:lnTo>
                  <a:cubicBezTo>
                    <a:pt x="0" y="774"/>
                    <a:pt x="115" y="1219"/>
                    <a:pt x="469" y="1425"/>
                  </a:cubicBezTo>
                  <a:lnTo>
                    <a:pt x="6246" y="4774"/>
                  </a:lnTo>
                  <a:cubicBezTo>
                    <a:pt x="6365" y="4843"/>
                    <a:pt x="6493" y="4876"/>
                    <a:pt x="6620" y="4876"/>
                  </a:cubicBezTo>
                  <a:cubicBezTo>
                    <a:pt x="6871" y="4876"/>
                    <a:pt x="7113" y="4746"/>
                    <a:pt x="7250" y="4511"/>
                  </a:cubicBezTo>
                  <a:lnTo>
                    <a:pt x="7497" y="409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Google Shape;173;p3"/>
            <p:cNvSpPr/>
            <p:nvPr/>
          </p:nvSpPr>
          <p:spPr>
            <a:xfrm flipV="1" rot="11734200">
              <a:off x="7757640" y="3439440"/>
              <a:ext cx="419040" cy="275760"/>
            </a:xfrm>
            <a:custGeom>
              <a:avLst/>
              <a:gdLst/>
              <a:ahLst/>
              <a:rect l="l" t="t" r="r" b="b"/>
              <a:pathLst>
                <a:path w="7785" h="5131">
                  <a:moveTo>
                    <a:pt x="642" y="300"/>
                  </a:moveTo>
                  <a:lnTo>
                    <a:pt x="7472" y="4266"/>
                  </a:lnTo>
                  <a:lnTo>
                    <a:pt x="7291" y="4571"/>
                  </a:lnTo>
                  <a:cubicBezTo>
                    <a:pt x="7209" y="4711"/>
                    <a:pt x="7077" y="4818"/>
                    <a:pt x="6921" y="4859"/>
                  </a:cubicBezTo>
                  <a:cubicBezTo>
                    <a:pt x="6871" y="4872"/>
                    <a:pt x="6820" y="4878"/>
                    <a:pt x="6770" y="4878"/>
                  </a:cubicBezTo>
                  <a:cubicBezTo>
                    <a:pt x="6661" y="4878"/>
                    <a:pt x="6553" y="4849"/>
                    <a:pt x="6452" y="4793"/>
                  </a:cubicBezTo>
                  <a:lnTo>
                    <a:pt x="683" y="1444"/>
                  </a:lnTo>
                  <a:cubicBezTo>
                    <a:pt x="395" y="1279"/>
                    <a:pt x="288" y="900"/>
                    <a:pt x="461" y="604"/>
                  </a:cubicBezTo>
                  <a:lnTo>
                    <a:pt x="642" y="300"/>
                  </a:lnTo>
                  <a:close/>
                  <a:moveTo>
                    <a:pt x="586" y="0"/>
                  </a:moveTo>
                  <a:cubicBezTo>
                    <a:pt x="577" y="0"/>
                    <a:pt x="569" y="1"/>
                    <a:pt x="560" y="3"/>
                  </a:cubicBezTo>
                  <a:cubicBezTo>
                    <a:pt x="527" y="12"/>
                    <a:pt x="502" y="36"/>
                    <a:pt x="486" y="61"/>
                  </a:cubicBezTo>
                  <a:lnTo>
                    <a:pt x="239" y="481"/>
                  </a:lnTo>
                  <a:cubicBezTo>
                    <a:pt x="0" y="892"/>
                    <a:pt x="148" y="1427"/>
                    <a:pt x="560" y="1666"/>
                  </a:cubicBezTo>
                  <a:lnTo>
                    <a:pt x="6328" y="5015"/>
                  </a:lnTo>
                  <a:cubicBezTo>
                    <a:pt x="6460" y="5089"/>
                    <a:pt x="6608" y="5130"/>
                    <a:pt x="6765" y="5130"/>
                  </a:cubicBezTo>
                  <a:cubicBezTo>
                    <a:pt x="6839" y="5130"/>
                    <a:pt x="6913" y="5122"/>
                    <a:pt x="6987" y="5097"/>
                  </a:cubicBezTo>
                  <a:cubicBezTo>
                    <a:pt x="7209" y="5040"/>
                    <a:pt x="7390" y="4900"/>
                    <a:pt x="7513" y="4702"/>
                  </a:cubicBezTo>
                  <a:lnTo>
                    <a:pt x="7752" y="4283"/>
                  </a:lnTo>
                  <a:cubicBezTo>
                    <a:pt x="7785" y="4225"/>
                    <a:pt x="7768" y="4143"/>
                    <a:pt x="7703" y="4110"/>
                  </a:cubicBezTo>
                  <a:lnTo>
                    <a:pt x="658" y="20"/>
                  </a:lnTo>
                  <a:cubicBezTo>
                    <a:pt x="634" y="8"/>
                    <a:pt x="610" y="0"/>
                    <a:pt x="586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Google Shape;174;p3"/>
            <p:cNvSpPr/>
            <p:nvPr/>
          </p:nvSpPr>
          <p:spPr>
            <a:xfrm flipV="1" rot="11734200">
              <a:off x="8165160" y="3689640"/>
              <a:ext cx="48960" cy="42840"/>
            </a:xfrm>
            <a:custGeom>
              <a:avLst/>
              <a:gdLst/>
              <a:ahLst/>
              <a:rect l="l" t="t" r="r" b="b"/>
              <a:pathLst>
                <a:path w="914" h="800">
                  <a:moveTo>
                    <a:pt x="456" y="0"/>
                  </a:moveTo>
                  <a:cubicBezTo>
                    <a:pt x="318" y="0"/>
                    <a:pt x="184" y="71"/>
                    <a:pt x="107" y="197"/>
                  </a:cubicBezTo>
                  <a:cubicBezTo>
                    <a:pt x="0" y="395"/>
                    <a:pt x="66" y="633"/>
                    <a:pt x="256" y="748"/>
                  </a:cubicBezTo>
                  <a:cubicBezTo>
                    <a:pt x="317" y="783"/>
                    <a:pt x="384" y="800"/>
                    <a:pt x="451" y="800"/>
                  </a:cubicBezTo>
                  <a:cubicBezTo>
                    <a:pt x="590" y="800"/>
                    <a:pt x="726" y="728"/>
                    <a:pt x="799" y="600"/>
                  </a:cubicBezTo>
                  <a:cubicBezTo>
                    <a:pt x="914" y="411"/>
                    <a:pt x="848" y="164"/>
                    <a:pt x="659" y="57"/>
                  </a:cubicBezTo>
                  <a:cubicBezTo>
                    <a:pt x="595" y="18"/>
                    <a:pt x="525" y="0"/>
                    <a:pt x="456" y="0"/>
                  </a:cubicBezTo>
                  <a:close/>
                </a:path>
              </a:pathLst>
            </a:custGeom>
            <a:solidFill>
              <a:srgbClr val="00e3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Google Shape;175;p3"/>
            <p:cNvSpPr/>
            <p:nvPr/>
          </p:nvSpPr>
          <p:spPr>
            <a:xfrm flipV="1" rot="11734200">
              <a:off x="8162280" y="3685320"/>
              <a:ext cx="54360" cy="52200"/>
            </a:xfrm>
            <a:custGeom>
              <a:avLst/>
              <a:gdLst/>
              <a:ahLst/>
              <a:rect l="l" t="t" r="r" b="b"/>
              <a:pathLst>
                <a:path w="1013" h="978">
                  <a:moveTo>
                    <a:pt x="502" y="179"/>
                  </a:moveTo>
                  <a:cubicBezTo>
                    <a:pt x="560" y="179"/>
                    <a:pt x="609" y="195"/>
                    <a:pt x="658" y="220"/>
                  </a:cubicBezTo>
                  <a:cubicBezTo>
                    <a:pt x="732" y="261"/>
                    <a:pt x="782" y="327"/>
                    <a:pt x="807" y="409"/>
                  </a:cubicBezTo>
                  <a:cubicBezTo>
                    <a:pt x="823" y="492"/>
                    <a:pt x="815" y="574"/>
                    <a:pt x="774" y="648"/>
                  </a:cubicBezTo>
                  <a:cubicBezTo>
                    <a:pt x="713" y="742"/>
                    <a:pt x="608" y="799"/>
                    <a:pt x="501" y="799"/>
                  </a:cubicBezTo>
                  <a:cubicBezTo>
                    <a:pt x="448" y="799"/>
                    <a:pt x="395" y="785"/>
                    <a:pt x="346" y="755"/>
                  </a:cubicBezTo>
                  <a:cubicBezTo>
                    <a:pt x="280" y="714"/>
                    <a:pt x="230" y="648"/>
                    <a:pt x="206" y="566"/>
                  </a:cubicBezTo>
                  <a:cubicBezTo>
                    <a:pt x="181" y="492"/>
                    <a:pt x="198" y="409"/>
                    <a:pt x="239" y="335"/>
                  </a:cubicBezTo>
                  <a:cubicBezTo>
                    <a:pt x="296" y="237"/>
                    <a:pt x="395" y="179"/>
                    <a:pt x="502" y="179"/>
                  </a:cubicBezTo>
                  <a:close/>
                  <a:moveTo>
                    <a:pt x="510" y="1"/>
                  </a:moveTo>
                  <a:cubicBezTo>
                    <a:pt x="339" y="1"/>
                    <a:pt x="171" y="89"/>
                    <a:pt x="82" y="245"/>
                  </a:cubicBezTo>
                  <a:cubicBezTo>
                    <a:pt x="17" y="360"/>
                    <a:pt x="0" y="492"/>
                    <a:pt x="33" y="615"/>
                  </a:cubicBezTo>
                  <a:cubicBezTo>
                    <a:pt x="66" y="739"/>
                    <a:pt x="148" y="846"/>
                    <a:pt x="255" y="911"/>
                  </a:cubicBezTo>
                  <a:cubicBezTo>
                    <a:pt x="337" y="961"/>
                    <a:pt x="420" y="977"/>
                    <a:pt x="502" y="977"/>
                  </a:cubicBezTo>
                  <a:cubicBezTo>
                    <a:pt x="675" y="977"/>
                    <a:pt x="839" y="895"/>
                    <a:pt x="930" y="739"/>
                  </a:cubicBezTo>
                  <a:cubicBezTo>
                    <a:pt x="996" y="623"/>
                    <a:pt x="1012" y="492"/>
                    <a:pt x="979" y="368"/>
                  </a:cubicBezTo>
                  <a:cubicBezTo>
                    <a:pt x="946" y="237"/>
                    <a:pt x="864" y="130"/>
                    <a:pt x="749" y="64"/>
                  </a:cubicBezTo>
                  <a:cubicBezTo>
                    <a:pt x="674" y="21"/>
                    <a:pt x="592" y="1"/>
                    <a:pt x="510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8" name="Google Shape;176;p3"/>
          <p:cNvGrpSpPr/>
          <p:nvPr/>
        </p:nvGrpSpPr>
        <p:grpSpPr>
          <a:xfrm>
            <a:off x="861480" y="864360"/>
            <a:ext cx="1071360" cy="1096920"/>
            <a:chOff x="861480" y="864360"/>
            <a:chExt cx="1071360" cy="1096920"/>
          </a:xfrm>
        </p:grpSpPr>
        <p:sp>
          <p:nvSpPr>
            <p:cNvPr id="199" name="Google Shape;177;p3"/>
            <p:cNvSpPr/>
            <p:nvPr/>
          </p:nvSpPr>
          <p:spPr>
            <a:xfrm flipH="1">
              <a:off x="861480" y="864360"/>
              <a:ext cx="1071360" cy="1096920"/>
            </a:xfrm>
            <a:custGeom>
              <a:avLst/>
              <a:gdLst/>
              <a:ahLst/>
              <a:rect l="l" t="t" r="r" b="b"/>
              <a:pathLst>
                <a:path w="13209" h="15546">
                  <a:moveTo>
                    <a:pt x="5786" y="1"/>
                  </a:moveTo>
                  <a:cubicBezTo>
                    <a:pt x="5481" y="1"/>
                    <a:pt x="5177" y="58"/>
                    <a:pt x="4897" y="182"/>
                  </a:cubicBezTo>
                  <a:lnTo>
                    <a:pt x="1367" y="1745"/>
                  </a:lnTo>
                  <a:cubicBezTo>
                    <a:pt x="832" y="1984"/>
                    <a:pt x="421" y="2412"/>
                    <a:pt x="207" y="2963"/>
                  </a:cubicBezTo>
                  <a:cubicBezTo>
                    <a:pt x="1" y="3506"/>
                    <a:pt x="9" y="4099"/>
                    <a:pt x="248" y="4642"/>
                  </a:cubicBezTo>
                  <a:cubicBezTo>
                    <a:pt x="511" y="5243"/>
                    <a:pt x="1029" y="5679"/>
                    <a:pt x="1638" y="5860"/>
                  </a:cubicBezTo>
                  <a:lnTo>
                    <a:pt x="1745" y="6090"/>
                  </a:lnTo>
                  <a:cubicBezTo>
                    <a:pt x="363" y="8214"/>
                    <a:pt x="429" y="10954"/>
                    <a:pt x="1951" y="13052"/>
                  </a:cubicBezTo>
                  <a:cubicBezTo>
                    <a:pt x="3079" y="14616"/>
                    <a:pt x="4914" y="15546"/>
                    <a:pt x="6864" y="15546"/>
                  </a:cubicBezTo>
                  <a:cubicBezTo>
                    <a:pt x="7275" y="15546"/>
                    <a:pt x="7687" y="15496"/>
                    <a:pt x="8090" y="15414"/>
                  </a:cubicBezTo>
                  <a:cubicBezTo>
                    <a:pt x="9925" y="15027"/>
                    <a:pt x="11464" y="13859"/>
                    <a:pt x="12312" y="12205"/>
                  </a:cubicBezTo>
                  <a:cubicBezTo>
                    <a:pt x="13151" y="10559"/>
                    <a:pt x="13209" y="8641"/>
                    <a:pt x="12460" y="6954"/>
                  </a:cubicBezTo>
                  <a:cubicBezTo>
                    <a:pt x="11620" y="5054"/>
                    <a:pt x="9884" y="3729"/>
                    <a:pt x="7860" y="3391"/>
                  </a:cubicBezTo>
                  <a:lnTo>
                    <a:pt x="7761" y="3161"/>
                  </a:lnTo>
                  <a:cubicBezTo>
                    <a:pt x="7786" y="3103"/>
                    <a:pt x="7810" y="3046"/>
                    <a:pt x="7835" y="2988"/>
                  </a:cubicBezTo>
                  <a:cubicBezTo>
                    <a:pt x="8041" y="2437"/>
                    <a:pt x="8033" y="1844"/>
                    <a:pt x="7794" y="1309"/>
                  </a:cubicBezTo>
                  <a:cubicBezTo>
                    <a:pt x="7440" y="511"/>
                    <a:pt x="6650" y="1"/>
                    <a:pt x="57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57240" dir="4630093" dist="66459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Google Shape;178;p3"/>
            <p:cNvSpPr/>
            <p:nvPr/>
          </p:nvSpPr>
          <p:spPr>
            <a:xfrm flipH="1">
              <a:off x="1393920" y="961200"/>
              <a:ext cx="430920" cy="225720"/>
            </a:xfrm>
            <a:custGeom>
              <a:avLst/>
              <a:gdLst/>
              <a:ahLst/>
              <a:rect l="l" t="t" r="r" b="b"/>
              <a:pathLst>
                <a:path w="5317" h="3205">
                  <a:moveTo>
                    <a:pt x="4469" y="357"/>
                  </a:moveTo>
                  <a:cubicBezTo>
                    <a:pt x="4642" y="357"/>
                    <a:pt x="4815" y="464"/>
                    <a:pt x="4889" y="637"/>
                  </a:cubicBezTo>
                  <a:cubicBezTo>
                    <a:pt x="4996" y="867"/>
                    <a:pt x="4889" y="1139"/>
                    <a:pt x="4658" y="1246"/>
                  </a:cubicBezTo>
                  <a:lnTo>
                    <a:pt x="1128" y="2801"/>
                  </a:lnTo>
                  <a:cubicBezTo>
                    <a:pt x="1065" y="2829"/>
                    <a:pt x="999" y="2843"/>
                    <a:pt x="935" y="2843"/>
                  </a:cubicBezTo>
                  <a:cubicBezTo>
                    <a:pt x="758" y="2843"/>
                    <a:pt x="592" y="2740"/>
                    <a:pt x="519" y="2571"/>
                  </a:cubicBezTo>
                  <a:cubicBezTo>
                    <a:pt x="470" y="2455"/>
                    <a:pt x="461" y="2332"/>
                    <a:pt x="511" y="2217"/>
                  </a:cubicBezTo>
                  <a:cubicBezTo>
                    <a:pt x="552" y="2102"/>
                    <a:pt x="642" y="2003"/>
                    <a:pt x="749" y="1953"/>
                  </a:cubicBezTo>
                  <a:lnTo>
                    <a:pt x="4280" y="398"/>
                  </a:lnTo>
                  <a:cubicBezTo>
                    <a:pt x="4346" y="373"/>
                    <a:pt x="4403" y="357"/>
                    <a:pt x="4469" y="357"/>
                  </a:cubicBezTo>
                  <a:close/>
                  <a:moveTo>
                    <a:pt x="4463" y="0"/>
                  </a:moveTo>
                  <a:cubicBezTo>
                    <a:pt x="4352" y="0"/>
                    <a:pt x="4240" y="22"/>
                    <a:pt x="4132" y="69"/>
                  </a:cubicBezTo>
                  <a:lnTo>
                    <a:pt x="609" y="1624"/>
                  </a:lnTo>
                  <a:cubicBezTo>
                    <a:pt x="190" y="1814"/>
                    <a:pt x="1" y="2299"/>
                    <a:pt x="190" y="2711"/>
                  </a:cubicBezTo>
                  <a:cubicBezTo>
                    <a:pt x="321" y="3023"/>
                    <a:pt x="626" y="3204"/>
                    <a:pt x="939" y="3204"/>
                  </a:cubicBezTo>
                  <a:cubicBezTo>
                    <a:pt x="1054" y="3204"/>
                    <a:pt x="1161" y="3180"/>
                    <a:pt x="1276" y="3130"/>
                  </a:cubicBezTo>
                  <a:lnTo>
                    <a:pt x="4798" y="1575"/>
                  </a:lnTo>
                  <a:cubicBezTo>
                    <a:pt x="5004" y="1484"/>
                    <a:pt x="5160" y="1320"/>
                    <a:pt x="5234" y="1122"/>
                  </a:cubicBezTo>
                  <a:cubicBezTo>
                    <a:pt x="5317" y="917"/>
                    <a:pt x="5308" y="686"/>
                    <a:pt x="5218" y="489"/>
                  </a:cubicBezTo>
                  <a:cubicBezTo>
                    <a:pt x="5083" y="183"/>
                    <a:pt x="4781" y="0"/>
                    <a:pt x="4463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Google Shape;179;p3"/>
            <p:cNvSpPr/>
            <p:nvPr/>
          </p:nvSpPr>
          <p:spPr>
            <a:xfrm flipH="1">
              <a:off x="943200" y="1311120"/>
              <a:ext cx="798840" cy="540720"/>
            </a:xfrm>
            <a:custGeom>
              <a:avLst/>
              <a:gdLst/>
              <a:ahLst/>
              <a:rect l="l" t="t" r="r" b="b"/>
              <a:pathLst>
                <a:path w="9852" h="7666">
                  <a:moveTo>
                    <a:pt x="7868" y="0"/>
                  </a:moveTo>
                  <a:lnTo>
                    <a:pt x="1" y="3473"/>
                  </a:lnTo>
                  <a:cubicBezTo>
                    <a:pt x="67" y="4279"/>
                    <a:pt x="338" y="5086"/>
                    <a:pt x="873" y="5818"/>
                  </a:cubicBezTo>
                  <a:cubicBezTo>
                    <a:pt x="1714" y="6985"/>
                    <a:pt x="3104" y="7665"/>
                    <a:pt x="4525" y="7665"/>
                  </a:cubicBezTo>
                  <a:cubicBezTo>
                    <a:pt x="4828" y="7665"/>
                    <a:pt x="5132" y="7634"/>
                    <a:pt x="5432" y="7571"/>
                  </a:cubicBezTo>
                  <a:cubicBezTo>
                    <a:pt x="8378" y="6946"/>
                    <a:pt x="9851" y="3851"/>
                    <a:pt x="8707" y="1251"/>
                  </a:cubicBezTo>
                  <a:cubicBezTo>
                    <a:pt x="8493" y="774"/>
                    <a:pt x="8205" y="362"/>
                    <a:pt x="7868" y="0"/>
                  </a:cubicBezTo>
                  <a:close/>
                </a:path>
              </a:pathLst>
            </a:custGeom>
            <a:solidFill>
              <a:srgbClr val="00e3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Google Shape;180;p3"/>
            <p:cNvSpPr/>
            <p:nvPr/>
          </p:nvSpPr>
          <p:spPr>
            <a:xfrm flipH="1">
              <a:off x="975960" y="1047960"/>
              <a:ext cx="810360" cy="816480"/>
            </a:xfrm>
            <a:custGeom>
              <a:avLst/>
              <a:gdLst/>
              <a:ahLst/>
              <a:rect l="l" t="t" r="r" b="b"/>
              <a:pathLst>
                <a:path w="9992" h="11571">
                  <a:moveTo>
                    <a:pt x="4033" y="478"/>
                  </a:moveTo>
                  <a:lnTo>
                    <a:pt x="4675" y="1934"/>
                  </a:lnTo>
                  <a:cubicBezTo>
                    <a:pt x="4807" y="2230"/>
                    <a:pt x="5103" y="2428"/>
                    <a:pt x="5449" y="2461"/>
                  </a:cubicBezTo>
                  <a:cubicBezTo>
                    <a:pt x="7045" y="2592"/>
                    <a:pt x="8436" y="3588"/>
                    <a:pt x="9078" y="5053"/>
                  </a:cubicBezTo>
                  <a:cubicBezTo>
                    <a:pt x="9621" y="6263"/>
                    <a:pt x="9580" y="7637"/>
                    <a:pt x="8971" y="8814"/>
                  </a:cubicBezTo>
                  <a:cubicBezTo>
                    <a:pt x="8370" y="9999"/>
                    <a:pt x="7259" y="10838"/>
                    <a:pt x="5934" y="11118"/>
                  </a:cubicBezTo>
                  <a:cubicBezTo>
                    <a:pt x="5648" y="11178"/>
                    <a:pt x="5359" y="11207"/>
                    <a:pt x="5071" y="11207"/>
                  </a:cubicBezTo>
                  <a:cubicBezTo>
                    <a:pt x="3708" y="11207"/>
                    <a:pt x="2371" y="10553"/>
                    <a:pt x="1556" y="9439"/>
                  </a:cubicBezTo>
                  <a:cubicBezTo>
                    <a:pt x="388" y="7818"/>
                    <a:pt x="412" y="5695"/>
                    <a:pt x="1614" y="4131"/>
                  </a:cubicBezTo>
                  <a:cubicBezTo>
                    <a:pt x="1819" y="3876"/>
                    <a:pt x="1869" y="3539"/>
                    <a:pt x="1737" y="3259"/>
                  </a:cubicBezTo>
                  <a:lnTo>
                    <a:pt x="1087" y="1778"/>
                  </a:lnTo>
                  <a:lnTo>
                    <a:pt x="4033" y="478"/>
                  </a:lnTo>
                  <a:close/>
                  <a:moveTo>
                    <a:pt x="4214" y="0"/>
                  </a:moveTo>
                  <a:lnTo>
                    <a:pt x="610" y="1588"/>
                  </a:lnTo>
                  <a:lnTo>
                    <a:pt x="1408" y="3399"/>
                  </a:lnTo>
                  <a:cubicBezTo>
                    <a:pt x="1482" y="3563"/>
                    <a:pt x="1457" y="3761"/>
                    <a:pt x="1334" y="3917"/>
                  </a:cubicBezTo>
                  <a:cubicBezTo>
                    <a:pt x="25" y="5596"/>
                    <a:pt x="1" y="7900"/>
                    <a:pt x="1268" y="9645"/>
                  </a:cubicBezTo>
                  <a:cubicBezTo>
                    <a:pt x="2149" y="10863"/>
                    <a:pt x="3597" y="11570"/>
                    <a:pt x="5070" y="11570"/>
                  </a:cubicBezTo>
                  <a:cubicBezTo>
                    <a:pt x="5383" y="11570"/>
                    <a:pt x="5704" y="11538"/>
                    <a:pt x="6008" y="11472"/>
                  </a:cubicBezTo>
                  <a:cubicBezTo>
                    <a:pt x="7440" y="11167"/>
                    <a:pt x="8641" y="10262"/>
                    <a:pt x="9292" y="8978"/>
                  </a:cubicBezTo>
                  <a:cubicBezTo>
                    <a:pt x="9950" y="7703"/>
                    <a:pt x="9991" y="6222"/>
                    <a:pt x="9415" y="4905"/>
                  </a:cubicBezTo>
                  <a:cubicBezTo>
                    <a:pt x="8716" y="3325"/>
                    <a:pt x="7201" y="2247"/>
                    <a:pt x="5473" y="2099"/>
                  </a:cubicBezTo>
                  <a:cubicBezTo>
                    <a:pt x="5259" y="2082"/>
                    <a:pt x="5086" y="1959"/>
                    <a:pt x="5004" y="1786"/>
                  </a:cubicBezTo>
                  <a:lnTo>
                    <a:pt x="4214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Google Shape;181;p3"/>
            <p:cNvSpPr/>
            <p:nvPr/>
          </p:nvSpPr>
          <p:spPr>
            <a:xfrm flipH="1">
              <a:off x="1347480" y="1394640"/>
              <a:ext cx="401760" cy="172800"/>
            </a:xfrm>
            <a:custGeom>
              <a:avLst/>
              <a:gdLst/>
              <a:ahLst/>
              <a:rect l="l" t="t" r="r" b="b"/>
              <a:pathLst>
                <a:path w="4955" h="2453">
                  <a:moveTo>
                    <a:pt x="4807" y="0"/>
                  </a:moveTo>
                  <a:lnTo>
                    <a:pt x="1" y="2123"/>
                  </a:lnTo>
                  <a:lnTo>
                    <a:pt x="149" y="2452"/>
                  </a:lnTo>
                  <a:lnTo>
                    <a:pt x="4955" y="329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Google Shape;182;p3"/>
            <p:cNvSpPr/>
            <p:nvPr/>
          </p:nvSpPr>
          <p:spPr>
            <a:xfrm flipH="1">
              <a:off x="1540800" y="1589760"/>
              <a:ext cx="106560" cy="85680"/>
            </a:xfrm>
            <a:custGeom>
              <a:avLst/>
              <a:gdLst/>
              <a:ahLst/>
              <a:rect l="l" t="t" r="r" b="b"/>
              <a:pathLst>
                <a:path w="1318" h="1219">
                  <a:moveTo>
                    <a:pt x="626" y="182"/>
                  </a:moveTo>
                  <a:cubicBezTo>
                    <a:pt x="675" y="182"/>
                    <a:pt x="733" y="190"/>
                    <a:pt x="782" y="207"/>
                  </a:cubicBezTo>
                  <a:cubicBezTo>
                    <a:pt x="889" y="248"/>
                    <a:pt x="972" y="330"/>
                    <a:pt x="1021" y="437"/>
                  </a:cubicBezTo>
                  <a:cubicBezTo>
                    <a:pt x="1112" y="651"/>
                    <a:pt x="1013" y="906"/>
                    <a:pt x="799" y="1005"/>
                  </a:cubicBezTo>
                  <a:cubicBezTo>
                    <a:pt x="745" y="1028"/>
                    <a:pt x="689" y="1039"/>
                    <a:pt x="633" y="1039"/>
                  </a:cubicBezTo>
                  <a:cubicBezTo>
                    <a:pt x="467" y="1039"/>
                    <a:pt x="305" y="943"/>
                    <a:pt x="231" y="783"/>
                  </a:cubicBezTo>
                  <a:cubicBezTo>
                    <a:pt x="141" y="569"/>
                    <a:pt x="239" y="314"/>
                    <a:pt x="453" y="215"/>
                  </a:cubicBezTo>
                  <a:cubicBezTo>
                    <a:pt x="511" y="190"/>
                    <a:pt x="569" y="182"/>
                    <a:pt x="626" y="182"/>
                  </a:cubicBezTo>
                  <a:close/>
                  <a:moveTo>
                    <a:pt x="619" y="0"/>
                  </a:moveTo>
                  <a:cubicBezTo>
                    <a:pt x="537" y="0"/>
                    <a:pt x="456" y="16"/>
                    <a:pt x="379" y="50"/>
                  </a:cubicBezTo>
                  <a:cubicBezTo>
                    <a:pt x="231" y="116"/>
                    <a:pt x="116" y="240"/>
                    <a:pt x="58" y="388"/>
                  </a:cubicBezTo>
                  <a:cubicBezTo>
                    <a:pt x="1" y="544"/>
                    <a:pt x="1" y="709"/>
                    <a:pt x="67" y="857"/>
                  </a:cubicBezTo>
                  <a:cubicBezTo>
                    <a:pt x="174" y="1079"/>
                    <a:pt x="396" y="1219"/>
                    <a:pt x="626" y="1219"/>
                  </a:cubicBezTo>
                  <a:cubicBezTo>
                    <a:pt x="708" y="1219"/>
                    <a:pt x="791" y="1203"/>
                    <a:pt x="873" y="1170"/>
                  </a:cubicBezTo>
                  <a:cubicBezTo>
                    <a:pt x="1177" y="1030"/>
                    <a:pt x="1317" y="668"/>
                    <a:pt x="1186" y="363"/>
                  </a:cubicBezTo>
                  <a:cubicBezTo>
                    <a:pt x="1120" y="215"/>
                    <a:pt x="996" y="100"/>
                    <a:pt x="848" y="42"/>
                  </a:cubicBezTo>
                  <a:cubicBezTo>
                    <a:pt x="773" y="14"/>
                    <a:pt x="695" y="0"/>
                    <a:pt x="61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Google Shape;183;p3"/>
            <p:cNvSpPr/>
            <p:nvPr/>
          </p:nvSpPr>
          <p:spPr>
            <a:xfrm flipH="1">
              <a:off x="1146960" y="1386720"/>
              <a:ext cx="106560" cy="85320"/>
            </a:xfrm>
            <a:custGeom>
              <a:avLst/>
              <a:gdLst/>
              <a:ahLst/>
              <a:rect l="l" t="t" r="r" b="b"/>
              <a:pathLst>
                <a:path w="1318" h="1216">
                  <a:moveTo>
                    <a:pt x="692" y="179"/>
                  </a:moveTo>
                  <a:cubicBezTo>
                    <a:pt x="742" y="179"/>
                    <a:pt x="791" y="195"/>
                    <a:pt x="840" y="212"/>
                  </a:cubicBezTo>
                  <a:cubicBezTo>
                    <a:pt x="947" y="253"/>
                    <a:pt x="1038" y="335"/>
                    <a:pt x="1079" y="434"/>
                  </a:cubicBezTo>
                  <a:cubicBezTo>
                    <a:pt x="1178" y="656"/>
                    <a:pt x="1079" y="903"/>
                    <a:pt x="865" y="1002"/>
                  </a:cubicBezTo>
                  <a:cubicBezTo>
                    <a:pt x="807" y="1028"/>
                    <a:pt x="746" y="1040"/>
                    <a:pt x="688" y="1040"/>
                  </a:cubicBezTo>
                  <a:cubicBezTo>
                    <a:pt x="523" y="1040"/>
                    <a:pt x="370" y="943"/>
                    <a:pt x="297" y="780"/>
                  </a:cubicBezTo>
                  <a:cubicBezTo>
                    <a:pt x="198" y="566"/>
                    <a:pt x="297" y="311"/>
                    <a:pt x="519" y="220"/>
                  </a:cubicBezTo>
                  <a:cubicBezTo>
                    <a:pt x="569" y="195"/>
                    <a:pt x="626" y="179"/>
                    <a:pt x="692" y="179"/>
                  </a:cubicBezTo>
                  <a:close/>
                  <a:moveTo>
                    <a:pt x="699" y="0"/>
                  </a:moveTo>
                  <a:cubicBezTo>
                    <a:pt x="613" y="0"/>
                    <a:pt x="527" y="19"/>
                    <a:pt x="445" y="55"/>
                  </a:cubicBezTo>
                  <a:cubicBezTo>
                    <a:pt x="133" y="187"/>
                    <a:pt x="1" y="549"/>
                    <a:pt x="133" y="854"/>
                  </a:cubicBezTo>
                  <a:cubicBezTo>
                    <a:pt x="231" y="1084"/>
                    <a:pt x="454" y="1216"/>
                    <a:pt x="692" y="1216"/>
                  </a:cubicBezTo>
                  <a:cubicBezTo>
                    <a:pt x="774" y="1216"/>
                    <a:pt x="857" y="1199"/>
                    <a:pt x="939" y="1166"/>
                  </a:cubicBezTo>
                  <a:cubicBezTo>
                    <a:pt x="1087" y="1101"/>
                    <a:pt x="1194" y="985"/>
                    <a:pt x="1260" y="829"/>
                  </a:cubicBezTo>
                  <a:cubicBezTo>
                    <a:pt x="1318" y="681"/>
                    <a:pt x="1309" y="516"/>
                    <a:pt x="1244" y="368"/>
                  </a:cubicBezTo>
                  <a:cubicBezTo>
                    <a:pt x="1178" y="212"/>
                    <a:pt x="1062" y="105"/>
                    <a:pt x="906" y="39"/>
                  </a:cubicBezTo>
                  <a:cubicBezTo>
                    <a:pt x="839" y="13"/>
                    <a:pt x="769" y="0"/>
                    <a:pt x="69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Google Shape;184;p3"/>
            <p:cNvSpPr/>
            <p:nvPr/>
          </p:nvSpPr>
          <p:spPr>
            <a:xfrm flipH="1">
              <a:off x="1261080" y="1640520"/>
              <a:ext cx="106560" cy="85320"/>
            </a:xfrm>
            <a:custGeom>
              <a:avLst/>
              <a:gdLst/>
              <a:ahLst/>
              <a:rect l="l" t="t" r="r" b="b"/>
              <a:pathLst>
                <a:path w="1318" h="1215">
                  <a:moveTo>
                    <a:pt x="692" y="178"/>
                  </a:moveTo>
                  <a:cubicBezTo>
                    <a:pt x="857" y="178"/>
                    <a:pt x="1013" y="277"/>
                    <a:pt x="1087" y="433"/>
                  </a:cubicBezTo>
                  <a:cubicBezTo>
                    <a:pt x="1186" y="655"/>
                    <a:pt x="1087" y="902"/>
                    <a:pt x="865" y="1001"/>
                  </a:cubicBezTo>
                  <a:cubicBezTo>
                    <a:pt x="809" y="1027"/>
                    <a:pt x="749" y="1039"/>
                    <a:pt x="691" y="1039"/>
                  </a:cubicBezTo>
                  <a:cubicBezTo>
                    <a:pt x="528" y="1039"/>
                    <a:pt x="372" y="943"/>
                    <a:pt x="305" y="779"/>
                  </a:cubicBezTo>
                  <a:cubicBezTo>
                    <a:pt x="206" y="565"/>
                    <a:pt x="305" y="318"/>
                    <a:pt x="519" y="219"/>
                  </a:cubicBezTo>
                  <a:cubicBezTo>
                    <a:pt x="577" y="195"/>
                    <a:pt x="634" y="178"/>
                    <a:pt x="692" y="178"/>
                  </a:cubicBezTo>
                  <a:close/>
                  <a:moveTo>
                    <a:pt x="698" y="1"/>
                  </a:moveTo>
                  <a:cubicBezTo>
                    <a:pt x="615" y="1"/>
                    <a:pt x="532" y="20"/>
                    <a:pt x="453" y="55"/>
                  </a:cubicBezTo>
                  <a:cubicBezTo>
                    <a:pt x="141" y="186"/>
                    <a:pt x="1" y="548"/>
                    <a:pt x="141" y="853"/>
                  </a:cubicBezTo>
                  <a:cubicBezTo>
                    <a:pt x="206" y="1001"/>
                    <a:pt x="322" y="1116"/>
                    <a:pt x="478" y="1174"/>
                  </a:cubicBezTo>
                  <a:cubicBezTo>
                    <a:pt x="544" y="1207"/>
                    <a:pt x="618" y="1215"/>
                    <a:pt x="692" y="1215"/>
                  </a:cubicBezTo>
                  <a:cubicBezTo>
                    <a:pt x="783" y="1215"/>
                    <a:pt x="865" y="1198"/>
                    <a:pt x="939" y="1166"/>
                  </a:cubicBezTo>
                  <a:cubicBezTo>
                    <a:pt x="1087" y="1100"/>
                    <a:pt x="1202" y="985"/>
                    <a:pt x="1260" y="828"/>
                  </a:cubicBezTo>
                  <a:cubicBezTo>
                    <a:pt x="1317" y="680"/>
                    <a:pt x="1317" y="515"/>
                    <a:pt x="1252" y="367"/>
                  </a:cubicBezTo>
                  <a:cubicBezTo>
                    <a:pt x="1186" y="219"/>
                    <a:pt x="1071" y="104"/>
                    <a:pt x="914" y="46"/>
                  </a:cubicBezTo>
                  <a:cubicBezTo>
                    <a:pt x="845" y="16"/>
                    <a:pt x="772" y="1"/>
                    <a:pt x="698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Google Shape;185;p3"/>
            <p:cNvSpPr/>
            <p:nvPr/>
          </p:nvSpPr>
          <p:spPr>
            <a:xfrm flipH="1">
              <a:off x="1080720" y="1567800"/>
              <a:ext cx="54360" cy="43200"/>
            </a:xfrm>
            <a:custGeom>
              <a:avLst/>
              <a:gdLst/>
              <a:ahLst/>
              <a:rect l="l" t="t" r="r" b="b"/>
              <a:pathLst>
                <a:path w="676" h="619">
                  <a:moveTo>
                    <a:pt x="354" y="92"/>
                  </a:moveTo>
                  <a:cubicBezTo>
                    <a:pt x="436" y="92"/>
                    <a:pt x="519" y="141"/>
                    <a:pt x="552" y="224"/>
                  </a:cubicBezTo>
                  <a:cubicBezTo>
                    <a:pt x="576" y="273"/>
                    <a:pt x="576" y="331"/>
                    <a:pt x="560" y="388"/>
                  </a:cubicBezTo>
                  <a:cubicBezTo>
                    <a:pt x="535" y="438"/>
                    <a:pt x="494" y="487"/>
                    <a:pt x="445" y="503"/>
                  </a:cubicBezTo>
                  <a:cubicBezTo>
                    <a:pt x="413" y="517"/>
                    <a:pt x="381" y="523"/>
                    <a:pt x="349" y="523"/>
                  </a:cubicBezTo>
                  <a:cubicBezTo>
                    <a:pt x="324" y="523"/>
                    <a:pt x="298" y="519"/>
                    <a:pt x="272" y="512"/>
                  </a:cubicBezTo>
                  <a:cubicBezTo>
                    <a:pt x="222" y="487"/>
                    <a:pt x="181" y="446"/>
                    <a:pt x="157" y="396"/>
                  </a:cubicBezTo>
                  <a:cubicBezTo>
                    <a:pt x="132" y="347"/>
                    <a:pt x="132" y="281"/>
                    <a:pt x="148" y="232"/>
                  </a:cubicBezTo>
                  <a:cubicBezTo>
                    <a:pt x="173" y="174"/>
                    <a:pt x="214" y="133"/>
                    <a:pt x="264" y="108"/>
                  </a:cubicBezTo>
                  <a:cubicBezTo>
                    <a:pt x="297" y="100"/>
                    <a:pt x="321" y="92"/>
                    <a:pt x="354" y="92"/>
                  </a:cubicBezTo>
                  <a:close/>
                  <a:moveTo>
                    <a:pt x="355" y="1"/>
                  </a:moveTo>
                  <a:cubicBezTo>
                    <a:pt x="314" y="1"/>
                    <a:pt x="271" y="9"/>
                    <a:pt x="231" y="26"/>
                  </a:cubicBezTo>
                  <a:cubicBezTo>
                    <a:pt x="74" y="92"/>
                    <a:pt x="0" y="273"/>
                    <a:pt x="74" y="429"/>
                  </a:cubicBezTo>
                  <a:cubicBezTo>
                    <a:pt x="107" y="512"/>
                    <a:pt x="165" y="569"/>
                    <a:pt x="239" y="594"/>
                  </a:cubicBezTo>
                  <a:cubicBezTo>
                    <a:pt x="280" y="610"/>
                    <a:pt x="313" y="619"/>
                    <a:pt x="354" y="619"/>
                  </a:cubicBezTo>
                  <a:cubicBezTo>
                    <a:pt x="395" y="619"/>
                    <a:pt x="436" y="610"/>
                    <a:pt x="478" y="594"/>
                  </a:cubicBezTo>
                  <a:cubicBezTo>
                    <a:pt x="552" y="561"/>
                    <a:pt x="617" y="495"/>
                    <a:pt x="642" y="421"/>
                  </a:cubicBezTo>
                  <a:cubicBezTo>
                    <a:pt x="675" y="339"/>
                    <a:pt x="675" y="256"/>
                    <a:pt x="634" y="182"/>
                  </a:cubicBezTo>
                  <a:cubicBezTo>
                    <a:pt x="585" y="67"/>
                    <a:pt x="474" y="1"/>
                    <a:pt x="35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Google Shape;186;p3"/>
            <p:cNvSpPr/>
            <p:nvPr/>
          </p:nvSpPr>
          <p:spPr>
            <a:xfrm flipH="1">
              <a:off x="1377360" y="1520640"/>
              <a:ext cx="57240" cy="43920"/>
            </a:xfrm>
            <a:custGeom>
              <a:avLst/>
              <a:gdLst/>
              <a:ahLst/>
              <a:rect l="l" t="t" r="r" b="b"/>
              <a:pathLst>
                <a:path w="709" h="626">
                  <a:moveTo>
                    <a:pt x="354" y="90"/>
                  </a:moveTo>
                  <a:cubicBezTo>
                    <a:pt x="437" y="90"/>
                    <a:pt x="519" y="140"/>
                    <a:pt x="552" y="222"/>
                  </a:cubicBezTo>
                  <a:cubicBezTo>
                    <a:pt x="601" y="337"/>
                    <a:pt x="552" y="461"/>
                    <a:pt x="445" y="510"/>
                  </a:cubicBezTo>
                  <a:cubicBezTo>
                    <a:pt x="413" y="524"/>
                    <a:pt x="382" y="530"/>
                    <a:pt x="351" y="530"/>
                  </a:cubicBezTo>
                  <a:cubicBezTo>
                    <a:pt x="326" y="530"/>
                    <a:pt x="303" y="526"/>
                    <a:pt x="280" y="518"/>
                  </a:cubicBezTo>
                  <a:cubicBezTo>
                    <a:pt x="223" y="494"/>
                    <a:pt x="182" y="452"/>
                    <a:pt x="157" y="403"/>
                  </a:cubicBezTo>
                  <a:cubicBezTo>
                    <a:pt x="108" y="288"/>
                    <a:pt x="157" y="164"/>
                    <a:pt x="264" y="115"/>
                  </a:cubicBezTo>
                  <a:cubicBezTo>
                    <a:pt x="297" y="99"/>
                    <a:pt x="330" y="90"/>
                    <a:pt x="354" y="90"/>
                  </a:cubicBezTo>
                  <a:close/>
                  <a:moveTo>
                    <a:pt x="350" y="0"/>
                  </a:moveTo>
                  <a:cubicBezTo>
                    <a:pt x="310" y="0"/>
                    <a:pt x="270" y="8"/>
                    <a:pt x="231" y="24"/>
                  </a:cubicBezTo>
                  <a:cubicBezTo>
                    <a:pt x="75" y="99"/>
                    <a:pt x="1" y="280"/>
                    <a:pt x="75" y="436"/>
                  </a:cubicBezTo>
                  <a:cubicBezTo>
                    <a:pt x="124" y="551"/>
                    <a:pt x="239" y="625"/>
                    <a:pt x="354" y="625"/>
                  </a:cubicBezTo>
                  <a:cubicBezTo>
                    <a:pt x="396" y="625"/>
                    <a:pt x="437" y="617"/>
                    <a:pt x="478" y="592"/>
                  </a:cubicBezTo>
                  <a:cubicBezTo>
                    <a:pt x="634" y="526"/>
                    <a:pt x="708" y="345"/>
                    <a:pt x="642" y="189"/>
                  </a:cubicBezTo>
                  <a:cubicBezTo>
                    <a:pt x="587" y="71"/>
                    <a:pt x="471" y="0"/>
                    <a:pt x="350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9" name="Google Shape;187;p3"/>
          <p:cNvGrpSpPr/>
          <p:nvPr/>
        </p:nvGrpSpPr>
        <p:grpSpPr>
          <a:xfrm>
            <a:off x="1809000" y="3769200"/>
            <a:ext cx="1074600" cy="1127520"/>
            <a:chOff x="1809000" y="3769200"/>
            <a:chExt cx="1074600" cy="1127520"/>
          </a:xfrm>
        </p:grpSpPr>
        <p:sp>
          <p:nvSpPr>
            <p:cNvPr id="210" name="Google Shape;188;p3"/>
            <p:cNvSpPr/>
            <p:nvPr/>
          </p:nvSpPr>
          <p:spPr>
            <a:xfrm flipV="1" rot="11569800">
              <a:off x="2171160" y="4157280"/>
              <a:ext cx="350640" cy="350640"/>
            </a:xfrm>
            <a:custGeom>
              <a:avLst/>
              <a:gdLst/>
              <a:ahLst/>
              <a:rect l="l" t="t" r="r" b="b"/>
              <a:pathLst>
                <a:path w="6576" h="6584">
                  <a:moveTo>
                    <a:pt x="3284" y="0"/>
                  </a:moveTo>
                  <a:cubicBezTo>
                    <a:pt x="1473" y="0"/>
                    <a:pt x="0" y="1482"/>
                    <a:pt x="0" y="3292"/>
                  </a:cubicBezTo>
                  <a:cubicBezTo>
                    <a:pt x="0" y="5111"/>
                    <a:pt x="1473" y="6584"/>
                    <a:pt x="3284" y="6584"/>
                  </a:cubicBezTo>
                  <a:cubicBezTo>
                    <a:pt x="5102" y="6584"/>
                    <a:pt x="6575" y="5111"/>
                    <a:pt x="6575" y="3292"/>
                  </a:cubicBezTo>
                  <a:cubicBezTo>
                    <a:pt x="6575" y="1482"/>
                    <a:pt x="5102" y="0"/>
                    <a:pt x="3284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Google Shape;189;p3"/>
            <p:cNvSpPr/>
            <p:nvPr/>
          </p:nvSpPr>
          <p:spPr>
            <a:xfrm flipV="1" rot="11569800">
              <a:off x="1911240" y="3863160"/>
              <a:ext cx="870480" cy="940320"/>
            </a:xfrm>
            <a:custGeom>
              <a:avLst/>
              <a:gdLst/>
              <a:ahLst/>
              <a:rect l="l" t="t" r="r" b="b"/>
              <a:pathLst>
                <a:path w="16311" h="17620">
                  <a:moveTo>
                    <a:pt x="3844" y="5547"/>
                  </a:moveTo>
                  <a:lnTo>
                    <a:pt x="3844" y="5547"/>
                  </a:lnTo>
                  <a:cubicBezTo>
                    <a:pt x="3794" y="5803"/>
                    <a:pt x="3753" y="6058"/>
                    <a:pt x="3720" y="6321"/>
                  </a:cubicBezTo>
                  <a:cubicBezTo>
                    <a:pt x="3547" y="5975"/>
                    <a:pt x="3490" y="5728"/>
                    <a:pt x="3482" y="5605"/>
                  </a:cubicBezTo>
                  <a:cubicBezTo>
                    <a:pt x="3547" y="5580"/>
                    <a:pt x="3671" y="5556"/>
                    <a:pt x="3844" y="5547"/>
                  </a:cubicBezTo>
                  <a:close/>
                  <a:moveTo>
                    <a:pt x="12476" y="5547"/>
                  </a:moveTo>
                  <a:lnTo>
                    <a:pt x="12476" y="5547"/>
                  </a:lnTo>
                  <a:cubicBezTo>
                    <a:pt x="12649" y="5556"/>
                    <a:pt x="12772" y="5580"/>
                    <a:pt x="12838" y="5605"/>
                  </a:cubicBezTo>
                  <a:cubicBezTo>
                    <a:pt x="12830" y="5728"/>
                    <a:pt x="12772" y="5975"/>
                    <a:pt x="12600" y="6321"/>
                  </a:cubicBezTo>
                  <a:cubicBezTo>
                    <a:pt x="12567" y="6058"/>
                    <a:pt x="12525" y="5803"/>
                    <a:pt x="12476" y="5547"/>
                  </a:cubicBezTo>
                  <a:close/>
                  <a:moveTo>
                    <a:pt x="8164" y="7029"/>
                  </a:moveTo>
                  <a:cubicBezTo>
                    <a:pt x="8444" y="7193"/>
                    <a:pt x="8732" y="7374"/>
                    <a:pt x="9012" y="7564"/>
                  </a:cubicBezTo>
                  <a:cubicBezTo>
                    <a:pt x="9226" y="7712"/>
                    <a:pt x="9431" y="7868"/>
                    <a:pt x="9645" y="8024"/>
                  </a:cubicBezTo>
                  <a:cubicBezTo>
                    <a:pt x="9653" y="8288"/>
                    <a:pt x="9662" y="8551"/>
                    <a:pt x="9662" y="8806"/>
                  </a:cubicBezTo>
                  <a:cubicBezTo>
                    <a:pt x="9662" y="9069"/>
                    <a:pt x="9653" y="9325"/>
                    <a:pt x="9645" y="9588"/>
                  </a:cubicBezTo>
                  <a:cubicBezTo>
                    <a:pt x="9431" y="9744"/>
                    <a:pt x="9226" y="9901"/>
                    <a:pt x="9012" y="10049"/>
                  </a:cubicBezTo>
                  <a:cubicBezTo>
                    <a:pt x="8732" y="10238"/>
                    <a:pt x="8444" y="10419"/>
                    <a:pt x="8164" y="10592"/>
                  </a:cubicBezTo>
                  <a:cubicBezTo>
                    <a:pt x="7876" y="10419"/>
                    <a:pt x="7588" y="10238"/>
                    <a:pt x="7308" y="10049"/>
                  </a:cubicBezTo>
                  <a:cubicBezTo>
                    <a:pt x="7094" y="9901"/>
                    <a:pt x="6888" y="9744"/>
                    <a:pt x="6675" y="9588"/>
                  </a:cubicBezTo>
                  <a:cubicBezTo>
                    <a:pt x="6666" y="9325"/>
                    <a:pt x="6658" y="9069"/>
                    <a:pt x="6658" y="8806"/>
                  </a:cubicBezTo>
                  <a:cubicBezTo>
                    <a:pt x="6658" y="8551"/>
                    <a:pt x="6666" y="8288"/>
                    <a:pt x="6675" y="8024"/>
                  </a:cubicBezTo>
                  <a:cubicBezTo>
                    <a:pt x="6888" y="7868"/>
                    <a:pt x="7094" y="7712"/>
                    <a:pt x="7308" y="7564"/>
                  </a:cubicBezTo>
                  <a:cubicBezTo>
                    <a:pt x="7588" y="7374"/>
                    <a:pt x="7876" y="7193"/>
                    <a:pt x="8164" y="7029"/>
                  </a:cubicBezTo>
                  <a:close/>
                  <a:moveTo>
                    <a:pt x="3720" y="11291"/>
                  </a:moveTo>
                  <a:cubicBezTo>
                    <a:pt x="3728" y="11374"/>
                    <a:pt x="3737" y="11456"/>
                    <a:pt x="3753" y="11538"/>
                  </a:cubicBezTo>
                  <a:cubicBezTo>
                    <a:pt x="3712" y="11522"/>
                    <a:pt x="3671" y="11505"/>
                    <a:pt x="3621" y="11497"/>
                  </a:cubicBezTo>
                  <a:cubicBezTo>
                    <a:pt x="3654" y="11431"/>
                    <a:pt x="3679" y="11365"/>
                    <a:pt x="3720" y="11291"/>
                  </a:cubicBezTo>
                  <a:close/>
                  <a:moveTo>
                    <a:pt x="12484" y="12040"/>
                  </a:moveTo>
                  <a:cubicBezTo>
                    <a:pt x="12484" y="12048"/>
                    <a:pt x="12493" y="12057"/>
                    <a:pt x="12501" y="12065"/>
                  </a:cubicBezTo>
                  <a:lnTo>
                    <a:pt x="12476" y="12065"/>
                  </a:lnTo>
                  <a:cubicBezTo>
                    <a:pt x="12476" y="12057"/>
                    <a:pt x="12476" y="12048"/>
                    <a:pt x="12484" y="12040"/>
                  </a:cubicBezTo>
                  <a:close/>
                  <a:moveTo>
                    <a:pt x="8156" y="14098"/>
                  </a:moveTo>
                  <a:cubicBezTo>
                    <a:pt x="8238" y="14130"/>
                    <a:pt x="8320" y="14172"/>
                    <a:pt x="8411" y="14204"/>
                  </a:cubicBezTo>
                  <a:cubicBezTo>
                    <a:pt x="8304" y="14344"/>
                    <a:pt x="8222" y="14435"/>
                    <a:pt x="8156" y="14476"/>
                  </a:cubicBezTo>
                  <a:cubicBezTo>
                    <a:pt x="8098" y="14435"/>
                    <a:pt x="8016" y="14344"/>
                    <a:pt x="7909" y="14204"/>
                  </a:cubicBezTo>
                  <a:cubicBezTo>
                    <a:pt x="7991" y="14172"/>
                    <a:pt x="8073" y="14130"/>
                    <a:pt x="8156" y="14098"/>
                  </a:cubicBezTo>
                  <a:close/>
                  <a:moveTo>
                    <a:pt x="8156" y="1"/>
                  </a:moveTo>
                  <a:cubicBezTo>
                    <a:pt x="7341" y="1"/>
                    <a:pt x="5917" y="355"/>
                    <a:pt x="4831" y="2503"/>
                  </a:cubicBezTo>
                  <a:cubicBezTo>
                    <a:pt x="4527" y="2461"/>
                    <a:pt x="4230" y="2437"/>
                    <a:pt x="3959" y="2437"/>
                  </a:cubicBezTo>
                  <a:cubicBezTo>
                    <a:pt x="2206" y="2437"/>
                    <a:pt x="1326" y="3194"/>
                    <a:pt x="889" y="3828"/>
                  </a:cubicBezTo>
                  <a:cubicBezTo>
                    <a:pt x="1" y="5128"/>
                    <a:pt x="264" y="6905"/>
                    <a:pt x="1581" y="8806"/>
                  </a:cubicBezTo>
                  <a:cubicBezTo>
                    <a:pt x="264" y="10715"/>
                    <a:pt x="1" y="12493"/>
                    <a:pt x="889" y="13785"/>
                  </a:cubicBezTo>
                  <a:cubicBezTo>
                    <a:pt x="947" y="13867"/>
                    <a:pt x="1013" y="13949"/>
                    <a:pt x="1079" y="14023"/>
                  </a:cubicBezTo>
                  <a:cubicBezTo>
                    <a:pt x="1326" y="14879"/>
                    <a:pt x="2116" y="15505"/>
                    <a:pt x="3045" y="15505"/>
                  </a:cubicBezTo>
                  <a:cubicBezTo>
                    <a:pt x="3440" y="15505"/>
                    <a:pt x="3827" y="15381"/>
                    <a:pt x="4148" y="15167"/>
                  </a:cubicBezTo>
                  <a:cubicBezTo>
                    <a:pt x="4370" y="15167"/>
                    <a:pt x="4593" y="15143"/>
                    <a:pt x="4831" y="15118"/>
                  </a:cubicBezTo>
                  <a:cubicBezTo>
                    <a:pt x="5917" y="17266"/>
                    <a:pt x="7341" y="17620"/>
                    <a:pt x="8156" y="17620"/>
                  </a:cubicBezTo>
                  <a:cubicBezTo>
                    <a:pt x="8979" y="17620"/>
                    <a:pt x="10394" y="17266"/>
                    <a:pt x="11489" y="15118"/>
                  </a:cubicBezTo>
                  <a:cubicBezTo>
                    <a:pt x="11785" y="15159"/>
                    <a:pt x="12073" y="15176"/>
                    <a:pt x="12353" y="15176"/>
                  </a:cubicBezTo>
                  <a:cubicBezTo>
                    <a:pt x="14105" y="15176"/>
                    <a:pt x="14994" y="14418"/>
                    <a:pt x="15430" y="13785"/>
                  </a:cubicBezTo>
                  <a:cubicBezTo>
                    <a:pt x="15735" y="13340"/>
                    <a:pt x="16031" y="12624"/>
                    <a:pt x="15924" y="11621"/>
                  </a:cubicBezTo>
                  <a:cubicBezTo>
                    <a:pt x="16048" y="11349"/>
                    <a:pt x="16113" y="11061"/>
                    <a:pt x="16113" y="10756"/>
                  </a:cubicBezTo>
                  <a:cubicBezTo>
                    <a:pt x="16113" y="9868"/>
                    <a:pt x="15546" y="9111"/>
                    <a:pt x="14756" y="8823"/>
                  </a:cubicBezTo>
                  <a:lnTo>
                    <a:pt x="14739" y="8806"/>
                  </a:lnTo>
                  <a:cubicBezTo>
                    <a:pt x="16056" y="6905"/>
                    <a:pt x="16311" y="5128"/>
                    <a:pt x="15430" y="3828"/>
                  </a:cubicBezTo>
                  <a:cubicBezTo>
                    <a:pt x="14994" y="3194"/>
                    <a:pt x="14105" y="2437"/>
                    <a:pt x="12353" y="2437"/>
                  </a:cubicBezTo>
                  <a:cubicBezTo>
                    <a:pt x="12089" y="2437"/>
                    <a:pt x="11826" y="2453"/>
                    <a:pt x="11546" y="2486"/>
                  </a:cubicBezTo>
                  <a:cubicBezTo>
                    <a:pt x="11546" y="2453"/>
                    <a:pt x="11546" y="2412"/>
                    <a:pt x="11546" y="2379"/>
                  </a:cubicBezTo>
                  <a:cubicBezTo>
                    <a:pt x="11546" y="1252"/>
                    <a:pt x="10633" y="338"/>
                    <a:pt x="9514" y="330"/>
                  </a:cubicBezTo>
                  <a:cubicBezTo>
                    <a:pt x="9077" y="108"/>
                    <a:pt x="8625" y="1"/>
                    <a:pt x="815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Google Shape;190;p3"/>
            <p:cNvSpPr/>
            <p:nvPr/>
          </p:nvSpPr>
          <p:spPr>
            <a:xfrm flipV="1" rot="11569800">
              <a:off x="1904040" y="3855600"/>
              <a:ext cx="884520" cy="954720"/>
            </a:xfrm>
            <a:custGeom>
              <a:avLst/>
              <a:gdLst/>
              <a:ahLst/>
              <a:rect l="l" t="t" r="r" b="b"/>
              <a:pathLst>
                <a:path w="16575" h="17891">
                  <a:moveTo>
                    <a:pt x="3811" y="5843"/>
                  </a:moveTo>
                  <a:cubicBezTo>
                    <a:pt x="3803" y="5876"/>
                    <a:pt x="3795" y="5909"/>
                    <a:pt x="3786" y="5942"/>
                  </a:cubicBezTo>
                  <a:cubicBezTo>
                    <a:pt x="3778" y="5909"/>
                    <a:pt x="3770" y="5876"/>
                    <a:pt x="3770" y="5851"/>
                  </a:cubicBezTo>
                  <a:cubicBezTo>
                    <a:pt x="3778" y="5843"/>
                    <a:pt x="3795" y="5843"/>
                    <a:pt x="3811" y="5843"/>
                  </a:cubicBezTo>
                  <a:close/>
                  <a:moveTo>
                    <a:pt x="12814" y="5843"/>
                  </a:moveTo>
                  <a:cubicBezTo>
                    <a:pt x="12814" y="5876"/>
                    <a:pt x="12806" y="5909"/>
                    <a:pt x="12789" y="5942"/>
                  </a:cubicBezTo>
                  <a:cubicBezTo>
                    <a:pt x="12789" y="5909"/>
                    <a:pt x="12781" y="5876"/>
                    <a:pt x="12773" y="5843"/>
                  </a:cubicBezTo>
                  <a:close/>
                  <a:moveTo>
                    <a:pt x="8288" y="14385"/>
                  </a:moveTo>
                  <a:cubicBezTo>
                    <a:pt x="8296" y="14393"/>
                    <a:pt x="8312" y="14393"/>
                    <a:pt x="8321" y="14401"/>
                  </a:cubicBezTo>
                  <a:cubicBezTo>
                    <a:pt x="8312" y="14409"/>
                    <a:pt x="8304" y="14426"/>
                    <a:pt x="8288" y="14434"/>
                  </a:cubicBezTo>
                  <a:cubicBezTo>
                    <a:pt x="8280" y="14426"/>
                    <a:pt x="8271" y="14409"/>
                    <a:pt x="8263" y="14401"/>
                  </a:cubicBezTo>
                  <a:cubicBezTo>
                    <a:pt x="8271" y="14393"/>
                    <a:pt x="8280" y="14393"/>
                    <a:pt x="8288" y="14385"/>
                  </a:cubicBezTo>
                  <a:close/>
                  <a:moveTo>
                    <a:pt x="8288" y="0"/>
                  </a:moveTo>
                  <a:cubicBezTo>
                    <a:pt x="7498" y="0"/>
                    <a:pt x="6017" y="329"/>
                    <a:pt x="4881" y="2493"/>
                  </a:cubicBezTo>
                  <a:cubicBezTo>
                    <a:pt x="4609" y="2461"/>
                    <a:pt x="4338" y="2444"/>
                    <a:pt x="4091" y="2444"/>
                  </a:cubicBezTo>
                  <a:cubicBezTo>
                    <a:pt x="2280" y="2444"/>
                    <a:pt x="1359" y="3226"/>
                    <a:pt x="906" y="3892"/>
                  </a:cubicBezTo>
                  <a:cubicBezTo>
                    <a:pt x="1" y="5217"/>
                    <a:pt x="231" y="7003"/>
                    <a:pt x="1548" y="8945"/>
                  </a:cubicBezTo>
                  <a:cubicBezTo>
                    <a:pt x="231" y="10887"/>
                    <a:pt x="1" y="12681"/>
                    <a:pt x="914" y="13998"/>
                  </a:cubicBezTo>
                  <a:cubicBezTo>
                    <a:pt x="964" y="14080"/>
                    <a:pt x="1021" y="14162"/>
                    <a:pt x="1087" y="14237"/>
                  </a:cubicBezTo>
                  <a:cubicBezTo>
                    <a:pt x="1367" y="15142"/>
                    <a:pt x="2223" y="15775"/>
                    <a:pt x="3177" y="15775"/>
                  </a:cubicBezTo>
                  <a:cubicBezTo>
                    <a:pt x="3581" y="15775"/>
                    <a:pt x="3976" y="15660"/>
                    <a:pt x="4330" y="15446"/>
                  </a:cubicBezTo>
                  <a:cubicBezTo>
                    <a:pt x="4502" y="15438"/>
                    <a:pt x="4692" y="15422"/>
                    <a:pt x="4881" y="15405"/>
                  </a:cubicBezTo>
                  <a:cubicBezTo>
                    <a:pt x="6017" y="17569"/>
                    <a:pt x="7498" y="17890"/>
                    <a:pt x="8288" y="17890"/>
                  </a:cubicBezTo>
                  <a:cubicBezTo>
                    <a:pt x="9078" y="17890"/>
                    <a:pt x="10567" y="17569"/>
                    <a:pt x="11703" y="15405"/>
                  </a:cubicBezTo>
                  <a:cubicBezTo>
                    <a:pt x="11966" y="15438"/>
                    <a:pt x="12230" y="15454"/>
                    <a:pt x="12485" y="15454"/>
                  </a:cubicBezTo>
                  <a:cubicBezTo>
                    <a:pt x="14295" y="15454"/>
                    <a:pt x="15217" y="14664"/>
                    <a:pt x="15669" y="13998"/>
                  </a:cubicBezTo>
                  <a:cubicBezTo>
                    <a:pt x="15974" y="13562"/>
                    <a:pt x="16303" y="12829"/>
                    <a:pt x="16196" y="11784"/>
                  </a:cubicBezTo>
                  <a:cubicBezTo>
                    <a:pt x="16319" y="11504"/>
                    <a:pt x="16385" y="11200"/>
                    <a:pt x="16385" y="10895"/>
                  </a:cubicBezTo>
                  <a:cubicBezTo>
                    <a:pt x="16385" y="10023"/>
                    <a:pt x="15867" y="9241"/>
                    <a:pt x="15077" y="8896"/>
                  </a:cubicBezTo>
                  <a:cubicBezTo>
                    <a:pt x="16361" y="6970"/>
                    <a:pt x="16575" y="5201"/>
                    <a:pt x="15669" y="3892"/>
                  </a:cubicBezTo>
                  <a:cubicBezTo>
                    <a:pt x="15217" y="3226"/>
                    <a:pt x="14295" y="2436"/>
                    <a:pt x="12485" y="2436"/>
                  </a:cubicBezTo>
                  <a:cubicBezTo>
                    <a:pt x="12271" y="2436"/>
                    <a:pt x="12049" y="2452"/>
                    <a:pt x="11818" y="2477"/>
                  </a:cubicBezTo>
                  <a:cubicBezTo>
                    <a:pt x="11793" y="1300"/>
                    <a:pt x="10847" y="354"/>
                    <a:pt x="9679" y="337"/>
                  </a:cubicBezTo>
                  <a:cubicBezTo>
                    <a:pt x="9234" y="115"/>
                    <a:pt x="8765" y="0"/>
                    <a:pt x="828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85680" dir="4992661" dist="76133" rotWithShape="0">
                <a:srgbClr val="432349">
                  <a:alpha val="29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Google Shape;191;p3"/>
            <p:cNvSpPr/>
            <p:nvPr/>
          </p:nvSpPr>
          <p:spPr>
            <a:xfrm flipV="1" rot="11569800">
              <a:off x="2250720" y="4237200"/>
              <a:ext cx="190800" cy="191160"/>
            </a:xfrm>
            <a:custGeom>
              <a:avLst/>
              <a:gdLst/>
              <a:ahLst/>
              <a:rect l="l" t="t" r="r" b="b"/>
              <a:pathLst>
                <a:path w="3580" h="3589">
                  <a:moveTo>
                    <a:pt x="1786" y="0"/>
                  </a:moveTo>
                  <a:cubicBezTo>
                    <a:pt x="798" y="0"/>
                    <a:pt x="0" y="807"/>
                    <a:pt x="0" y="1794"/>
                  </a:cubicBezTo>
                  <a:cubicBezTo>
                    <a:pt x="0" y="2782"/>
                    <a:pt x="798" y="3588"/>
                    <a:pt x="1786" y="3588"/>
                  </a:cubicBezTo>
                  <a:cubicBezTo>
                    <a:pt x="2782" y="3588"/>
                    <a:pt x="3580" y="2782"/>
                    <a:pt x="3580" y="1794"/>
                  </a:cubicBezTo>
                  <a:cubicBezTo>
                    <a:pt x="3580" y="807"/>
                    <a:pt x="2782" y="0"/>
                    <a:pt x="1786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Google Shape;192;p3"/>
            <p:cNvSpPr/>
            <p:nvPr/>
          </p:nvSpPr>
          <p:spPr>
            <a:xfrm flipV="1" rot="11569800">
              <a:off x="2243880" y="4230360"/>
              <a:ext cx="204840" cy="204120"/>
            </a:xfrm>
            <a:custGeom>
              <a:avLst/>
              <a:gdLst/>
              <a:ahLst/>
              <a:rect l="l" t="t" r="r" b="b"/>
              <a:pathLst>
                <a:path w="3844" h="3836">
                  <a:moveTo>
                    <a:pt x="1918" y="256"/>
                  </a:moveTo>
                  <a:cubicBezTo>
                    <a:pt x="2839" y="256"/>
                    <a:pt x="3588" y="996"/>
                    <a:pt x="3588" y="1918"/>
                  </a:cubicBezTo>
                  <a:cubicBezTo>
                    <a:pt x="3588" y="2840"/>
                    <a:pt x="2839" y="3589"/>
                    <a:pt x="1918" y="3589"/>
                  </a:cubicBezTo>
                  <a:cubicBezTo>
                    <a:pt x="1004" y="3589"/>
                    <a:pt x="255" y="2840"/>
                    <a:pt x="255" y="1918"/>
                  </a:cubicBezTo>
                  <a:cubicBezTo>
                    <a:pt x="255" y="996"/>
                    <a:pt x="1004" y="256"/>
                    <a:pt x="1918" y="256"/>
                  </a:cubicBezTo>
                  <a:close/>
                  <a:moveTo>
                    <a:pt x="1918" y="1"/>
                  </a:moveTo>
                  <a:cubicBezTo>
                    <a:pt x="864" y="1"/>
                    <a:pt x="0" y="865"/>
                    <a:pt x="0" y="1918"/>
                  </a:cubicBezTo>
                  <a:cubicBezTo>
                    <a:pt x="0" y="2980"/>
                    <a:pt x="864" y="3836"/>
                    <a:pt x="1918" y="3836"/>
                  </a:cubicBezTo>
                  <a:cubicBezTo>
                    <a:pt x="2979" y="3836"/>
                    <a:pt x="3843" y="2980"/>
                    <a:pt x="3843" y="1918"/>
                  </a:cubicBezTo>
                  <a:cubicBezTo>
                    <a:pt x="3843" y="865"/>
                    <a:pt x="2979" y="1"/>
                    <a:pt x="1918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Google Shape;193;p3"/>
            <p:cNvSpPr/>
            <p:nvPr/>
          </p:nvSpPr>
          <p:spPr>
            <a:xfrm flipV="1" rot="11569800">
              <a:off x="2173320" y="3935160"/>
              <a:ext cx="345600" cy="793800"/>
            </a:xfrm>
            <a:custGeom>
              <a:avLst/>
              <a:gdLst/>
              <a:ahLst/>
              <a:rect l="l" t="t" r="r" b="b"/>
              <a:pathLst>
                <a:path w="6478" h="14880">
                  <a:moveTo>
                    <a:pt x="3235" y="363"/>
                  </a:moveTo>
                  <a:cubicBezTo>
                    <a:pt x="4798" y="363"/>
                    <a:pt x="6115" y="3605"/>
                    <a:pt x="6115" y="7440"/>
                  </a:cubicBezTo>
                  <a:cubicBezTo>
                    <a:pt x="6115" y="11275"/>
                    <a:pt x="4798" y="14517"/>
                    <a:pt x="3235" y="14517"/>
                  </a:cubicBezTo>
                  <a:cubicBezTo>
                    <a:pt x="1679" y="14517"/>
                    <a:pt x="363" y="11275"/>
                    <a:pt x="363" y="7440"/>
                  </a:cubicBezTo>
                  <a:cubicBezTo>
                    <a:pt x="363" y="3605"/>
                    <a:pt x="1679" y="363"/>
                    <a:pt x="3235" y="363"/>
                  </a:cubicBezTo>
                  <a:close/>
                  <a:moveTo>
                    <a:pt x="3235" y="1"/>
                  </a:moveTo>
                  <a:cubicBezTo>
                    <a:pt x="1424" y="1"/>
                    <a:pt x="1" y="3268"/>
                    <a:pt x="1" y="7440"/>
                  </a:cubicBezTo>
                  <a:cubicBezTo>
                    <a:pt x="1" y="11612"/>
                    <a:pt x="1424" y="14879"/>
                    <a:pt x="3235" y="14879"/>
                  </a:cubicBezTo>
                  <a:cubicBezTo>
                    <a:pt x="5053" y="14879"/>
                    <a:pt x="6477" y="11612"/>
                    <a:pt x="6477" y="7440"/>
                  </a:cubicBezTo>
                  <a:cubicBezTo>
                    <a:pt x="6477" y="3268"/>
                    <a:pt x="5053" y="1"/>
                    <a:pt x="323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Google Shape;194;p3"/>
            <p:cNvSpPr/>
            <p:nvPr/>
          </p:nvSpPr>
          <p:spPr>
            <a:xfrm flipV="1" rot="11569800">
              <a:off x="1963440" y="4066200"/>
              <a:ext cx="764640" cy="533160"/>
            </a:xfrm>
            <a:custGeom>
              <a:avLst/>
              <a:gdLst/>
              <a:ahLst/>
              <a:rect l="l" t="t" r="r" b="b"/>
              <a:pathLst>
                <a:path w="14328" h="9997">
                  <a:moveTo>
                    <a:pt x="11381" y="368"/>
                  </a:moveTo>
                  <a:cubicBezTo>
                    <a:pt x="12130" y="368"/>
                    <a:pt x="12706" y="574"/>
                    <a:pt x="13002" y="1002"/>
                  </a:cubicBezTo>
                  <a:cubicBezTo>
                    <a:pt x="13883" y="2286"/>
                    <a:pt x="11949" y="5207"/>
                    <a:pt x="8789" y="7371"/>
                  </a:cubicBezTo>
                  <a:cubicBezTo>
                    <a:pt x="7209" y="8457"/>
                    <a:pt x="5547" y="9214"/>
                    <a:pt x="4115" y="9511"/>
                  </a:cubicBezTo>
                  <a:cubicBezTo>
                    <a:pt x="3703" y="9593"/>
                    <a:pt x="3322" y="9634"/>
                    <a:pt x="2980" y="9634"/>
                  </a:cubicBezTo>
                  <a:cubicBezTo>
                    <a:pt x="2194" y="9634"/>
                    <a:pt x="1612" y="9419"/>
                    <a:pt x="1325" y="9001"/>
                  </a:cubicBezTo>
                  <a:cubicBezTo>
                    <a:pt x="445" y="7717"/>
                    <a:pt x="2370" y="4795"/>
                    <a:pt x="5539" y="2631"/>
                  </a:cubicBezTo>
                  <a:cubicBezTo>
                    <a:pt x="7654" y="1183"/>
                    <a:pt x="9875" y="368"/>
                    <a:pt x="11381" y="368"/>
                  </a:cubicBezTo>
                  <a:close/>
                  <a:moveTo>
                    <a:pt x="11356" y="1"/>
                  </a:moveTo>
                  <a:cubicBezTo>
                    <a:pt x="9769" y="1"/>
                    <a:pt x="7537" y="821"/>
                    <a:pt x="5333" y="2335"/>
                  </a:cubicBezTo>
                  <a:cubicBezTo>
                    <a:pt x="1893" y="4688"/>
                    <a:pt x="0" y="7709"/>
                    <a:pt x="1029" y="9206"/>
                  </a:cubicBezTo>
                  <a:cubicBezTo>
                    <a:pt x="1383" y="9725"/>
                    <a:pt x="2058" y="9996"/>
                    <a:pt x="2963" y="9996"/>
                  </a:cubicBezTo>
                  <a:cubicBezTo>
                    <a:pt x="3333" y="9996"/>
                    <a:pt x="3745" y="9955"/>
                    <a:pt x="4189" y="9865"/>
                  </a:cubicBezTo>
                  <a:cubicBezTo>
                    <a:pt x="5670" y="9560"/>
                    <a:pt x="7374" y="8778"/>
                    <a:pt x="8995" y="7667"/>
                  </a:cubicBezTo>
                  <a:cubicBezTo>
                    <a:pt x="12435" y="5314"/>
                    <a:pt x="14327" y="2294"/>
                    <a:pt x="13299" y="796"/>
                  </a:cubicBezTo>
                  <a:cubicBezTo>
                    <a:pt x="12932" y="258"/>
                    <a:pt x="12245" y="1"/>
                    <a:pt x="1135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Google Shape;195;p3"/>
            <p:cNvSpPr/>
            <p:nvPr/>
          </p:nvSpPr>
          <p:spPr>
            <a:xfrm flipV="1" rot="11569800">
              <a:off x="1963800" y="4065840"/>
              <a:ext cx="764640" cy="532800"/>
            </a:xfrm>
            <a:custGeom>
              <a:avLst/>
              <a:gdLst/>
              <a:ahLst/>
              <a:rect l="l" t="t" r="r" b="b"/>
              <a:pathLst>
                <a:path w="14328" h="9991">
                  <a:moveTo>
                    <a:pt x="2971" y="362"/>
                  </a:moveTo>
                  <a:cubicBezTo>
                    <a:pt x="3317" y="362"/>
                    <a:pt x="3695" y="403"/>
                    <a:pt x="4115" y="494"/>
                  </a:cubicBezTo>
                  <a:cubicBezTo>
                    <a:pt x="5547" y="782"/>
                    <a:pt x="7209" y="1539"/>
                    <a:pt x="8789" y="2625"/>
                  </a:cubicBezTo>
                  <a:cubicBezTo>
                    <a:pt x="11949" y="4789"/>
                    <a:pt x="13883" y="7711"/>
                    <a:pt x="13002" y="8995"/>
                  </a:cubicBezTo>
                  <a:cubicBezTo>
                    <a:pt x="12709" y="9422"/>
                    <a:pt x="12134" y="9625"/>
                    <a:pt x="11380" y="9625"/>
                  </a:cubicBezTo>
                  <a:cubicBezTo>
                    <a:pt x="9873" y="9625"/>
                    <a:pt x="7651" y="8813"/>
                    <a:pt x="5539" y="7365"/>
                  </a:cubicBezTo>
                  <a:cubicBezTo>
                    <a:pt x="2370" y="5201"/>
                    <a:pt x="445" y="2280"/>
                    <a:pt x="1325" y="996"/>
                  </a:cubicBezTo>
                  <a:cubicBezTo>
                    <a:pt x="1613" y="576"/>
                    <a:pt x="2189" y="362"/>
                    <a:pt x="2971" y="362"/>
                  </a:cubicBezTo>
                  <a:close/>
                  <a:moveTo>
                    <a:pt x="2958" y="0"/>
                  </a:moveTo>
                  <a:cubicBezTo>
                    <a:pt x="2054" y="0"/>
                    <a:pt x="1385" y="271"/>
                    <a:pt x="1029" y="790"/>
                  </a:cubicBezTo>
                  <a:cubicBezTo>
                    <a:pt x="0" y="2288"/>
                    <a:pt x="1893" y="5308"/>
                    <a:pt x="5333" y="7661"/>
                  </a:cubicBezTo>
                  <a:cubicBezTo>
                    <a:pt x="7538" y="9176"/>
                    <a:pt x="9768" y="9990"/>
                    <a:pt x="11357" y="9990"/>
                  </a:cubicBezTo>
                  <a:cubicBezTo>
                    <a:pt x="12245" y="9990"/>
                    <a:pt x="12928" y="9735"/>
                    <a:pt x="13299" y="9200"/>
                  </a:cubicBezTo>
                  <a:cubicBezTo>
                    <a:pt x="14327" y="7703"/>
                    <a:pt x="12435" y="4682"/>
                    <a:pt x="8995" y="2329"/>
                  </a:cubicBezTo>
                  <a:cubicBezTo>
                    <a:pt x="7374" y="1218"/>
                    <a:pt x="5670" y="444"/>
                    <a:pt x="4189" y="140"/>
                  </a:cubicBezTo>
                  <a:cubicBezTo>
                    <a:pt x="3742" y="46"/>
                    <a:pt x="3330" y="0"/>
                    <a:pt x="2958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Google Shape;196;p3"/>
            <p:cNvSpPr/>
            <p:nvPr/>
          </p:nvSpPr>
          <p:spPr>
            <a:xfrm flipV="1" rot="11569800">
              <a:off x="1986840" y="4334760"/>
              <a:ext cx="57960" cy="57960"/>
            </a:xfrm>
            <a:custGeom>
              <a:avLst/>
              <a:gdLst/>
              <a:ahLst/>
              <a:rect l="l" t="t" r="r" b="b"/>
              <a:pathLst>
                <a:path w="1095" h="1095">
                  <a:moveTo>
                    <a:pt x="552" y="0"/>
                  </a:moveTo>
                  <a:cubicBezTo>
                    <a:pt x="247" y="0"/>
                    <a:pt x="0" y="247"/>
                    <a:pt x="0" y="551"/>
                  </a:cubicBezTo>
                  <a:cubicBezTo>
                    <a:pt x="0" y="856"/>
                    <a:pt x="247" y="1095"/>
                    <a:pt x="552" y="1095"/>
                  </a:cubicBezTo>
                  <a:cubicBezTo>
                    <a:pt x="848" y="1095"/>
                    <a:pt x="1095" y="856"/>
                    <a:pt x="1095" y="551"/>
                  </a:cubicBezTo>
                  <a:cubicBezTo>
                    <a:pt x="1095" y="247"/>
                    <a:pt x="848" y="0"/>
                    <a:pt x="552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Google Shape;197;p3"/>
            <p:cNvSpPr/>
            <p:nvPr/>
          </p:nvSpPr>
          <p:spPr>
            <a:xfrm flipV="1" rot="11569800">
              <a:off x="1980000" y="4328640"/>
              <a:ext cx="71280" cy="71640"/>
            </a:xfrm>
            <a:custGeom>
              <a:avLst/>
              <a:gdLst/>
              <a:ahLst/>
              <a:rect l="l" t="t" r="r" b="b"/>
              <a:pathLst>
                <a:path w="1343" h="1351">
                  <a:moveTo>
                    <a:pt x="676" y="256"/>
                  </a:moveTo>
                  <a:cubicBezTo>
                    <a:pt x="906" y="256"/>
                    <a:pt x="1095" y="445"/>
                    <a:pt x="1095" y="675"/>
                  </a:cubicBezTo>
                  <a:cubicBezTo>
                    <a:pt x="1095" y="906"/>
                    <a:pt x="906" y="1095"/>
                    <a:pt x="676" y="1095"/>
                  </a:cubicBezTo>
                  <a:cubicBezTo>
                    <a:pt x="437" y="1095"/>
                    <a:pt x="248" y="906"/>
                    <a:pt x="248" y="675"/>
                  </a:cubicBezTo>
                  <a:cubicBezTo>
                    <a:pt x="248" y="445"/>
                    <a:pt x="437" y="256"/>
                    <a:pt x="676" y="256"/>
                  </a:cubicBezTo>
                  <a:close/>
                  <a:moveTo>
                    <a:pt x="676" y="1"/>
                  </a:moveTo>
                  <a:cubicBezTo>
                    <a:pt x="297" y="1"/>
                    <a:pt x="1" y="305"/>
                    <a:pt x="1" y="675"/>
                  </a:cubicBezTo>
                  <a:cubicBezTo>
                    <a:pt x="1" y="1046"/>
                    <a:pt x="297" y="1350"/>
                    <a:pt x="676" y="1350"/>
                  </a:cubicBezTo>
                  <a:cubicBezTo>
                    <a:pt x="1046" y="1350"/>
                    <a:pt x="1342" y="1046"/>
                    <a:pt x="1342" y="675"/>
                  </a:cubicBezTo>
                  <a:cubicBezTo>
                    <a:pt x="1342" y="305"/>
                    <a:pt x="1046" y="1"/>
                    <a:pt x="67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Google Shape;198;p3"/>
            <p:cNvSpPr/>
            <p:nvPr/>
          </p:nvSpPr>
          <p:spPr>
            <a:xfrm flipV="1" rot="11569800">
              <a:off x="2528280" y="4605480"/>
              <a:ext cx="57960" cy="58680"/>
            </a:xfrm>
            <a:custGeom>
              <a:avLst/>
              <a:gdLst/>
              <a:ahLst/>
              <a:rect l="l" t="t" r="r" b="b"/>
              <a:pathLst>
                <a:path w="1095" h="1103">
                  <a:moveTo>
                    <a:pt x="551" y="0"/>
                  </a:moveTo>
                  <a:cubicBezTo>
                    <a:pt x="247" y="0"/>
                    <a:pt x="0" y="247"/>
                    <a:pt x="0" y="552"/>
                  </a:cubicBezTo>
                  <a:cubicBezTo>
                    <a:pt x="0" y="856"/>
                    <a:pt x="247" y="1103"/>
                    <a:pt x="551" y="1103"/>
                  </a:cubicBezTo>
                  <a:cubicBezTo>
                    <a:pt x="848" y="1103"/>
                    <a:pt x="1095" y="856"/>
                    <a:pt x="1095" y="552"/>
                  </a:cubicBezTo>
                  <a:cubicBezTo>
                    <a:pt x="1095" y="247"/>
                    <a:pt x="848" y="0"/>
                    <a:pt x="551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Google Shape;199;p3"/>
            <p:cNvSpPr/>
            <p:nvPr/>
          </p:nvSpPr>
          <p:spPr>
            <a:xfrm flipV="1" rot="11569800">
              <a:off x="2521800" y="4599720"/>
              <a:ext cx="71280" cy="71640"/>
            </a:xfrm>
            <a:custGeom>
              <a:avLst/>
              <a:gdLst/>
              <a:ahLst/>
              <a:rect l="l" t="t" r="r" b="b"/>
              <a:pathLst>
                <a:path w="1343" h="1351">
                  <a:moveTo>
                    <a:pt x="675" y="256"/>
                  </a:moveTo>
                  <a:cubicBezTo>
                    <a:pt x="906" y="256"/>
                    <a:pt x="1095" y="445"/>
                    <a:pt x="1095" y="676"/>
                  </a:cubicBezTo>
                  <a:cubicBezTo>
                    <a:pt x="1095" y="906"/>
                    <a:pt x="906" y="1095"/>
                    <a:pt x="675" y="1095"/>
                  </a:cubicBezTo>
                  <a:cubicBezTo>
                    <a:pt x="437" y="1095"/>
                    <a:pt x="248" y="906"/>
                    <a:pt x="248" y="676"/>
                  </a:cubicBezTo>
                  <a:cubicBezTo>
                    <a:pt x="248" y="445"/>
                    <a:pt x="437" y="256"/>
                    <a:pt x="675" y="256"/>
                  </a:cubicBezTo>
                  <a:close/>
                  <a:moveTo>
                    <a:pt x="675" y="1"/>
                  </a:moveTo>
                  <a:cubicBezTo>
                    <a:pt x="297" y="1"/>
                    <a:pt x="1" y="305"/>
                    <a:pt x="1" y="676"/>
                  </a:cubicBezTo>
                  <a:cubicBezTo>
                    <a:pt x="1" y="1046"/>
                    <a:pt x="297" y="1350"/>
                    <a:pt x="675" y="1350"/>
                  </a:cubicBezTo>
                  <a:cubicBezTo>
                    <a:pt x="1046" y="1350"/>
                    <a:pt x="1342" y="1046"/>
                    <a:pt x="1342" y="676"/>
                  </a:cubicBezTo>
                  <a:cubicBezTo>
                    <a:pt x="1342" y="305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Google Shape;200;p3"/>
            <p:cNvSpPr/>
            <p:nvPr/>
          </p:nvSpPr>
          <p:spPr>
            <a:xfrm flipV="1" rot="11569800">
              <a:off x="2323440" y="3953160"/>
              <a:ext cx="57960" cy="58320"/>
            </a:xfrm>
            <a:custGeom>
              <a:avLst/>
              <a:gdLst/>
              <a:ahLst/>
              <a:rect l="l" t="t" r="r" b="b"/>
              <a:pathLst>
                <a:path w="1095" h="1096">
                  <a:moveTo>
                    <a:pt x="551" y="1"/>
                  </a:moveTo>
                  <a:cubicBezTo>
                    <a:pt x="247" y="1"/>
                    <a:pt x="0" y="248"/>
                    <a:pt x="0" y="552"/>
                  </a:cubicBezTo>
                  <a:cubicBezTo>
                    <a:pt x="0" y="848"/>
                    <a:pt x="247" y="1095"/>
                    <a:pt x="551" y="1095"/>
                  </a:cubicBezTo>
                  <a:cubicBezTo>
                    <a:pt x="856" y="1095"/>
                    <a:pt x="1094" y="848"/>
                    <a:pt x="1094" y="552"/>
                  </a:cubicBezTo>
                  <a:cubicBezTo>
                    <a:pt x="1094" y="248"/>
                    <a:pt x="856" y="1"/>
                    <a:pt x="551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Google Shape;201;p3"/>
            <p:cNvSpPr/>
            <p:nvPr/>
          </p:nvSpPr>
          <p:spPr>
            <a:xfrm flipV="1" rot="11569800">
              <a:off x="2316600" y="3946680"/>
              <a:ext cx="71640" cy="71640"/>
            </a:xfrm>
            <a:custGeom>
              <a:avLst/>
              <a:gdLst/>
              <a:ahLst/>
              <a:rect l="l" t="t" r="r" b="b"/>
              <a:pathLst>
                <a:path w="1351" h="1350">
                  <a:moveTo>
                    <a:pt x="675" y="255"/>
                  </a:moveTo>
                  <a:cubicBezTo>
                    <a:pt x="906" y="255"/>
                    <a:pt x="1095" y="445"/>
                    <a:pt x="1095" y="675"/>
                  </a:cubicBezTo>
                  <a:cubicBezTo>
                    <a:pt x="1095" y="906"/>
                    <a:pt x="906" y="1095"/>
                    <a:pt x="675" y="1095"/>
                  </a:cubicBezTo>
                  <a:cubicBezTo>
                    <a:pt x="445" y="1095"/>
                    <a:pt x="256" y="906"/>
                    <a:pt x="256" y="675"/>
                  </a:cubicBezTo>
                  <a:cubicBezTo>
                    <a:pt x="256" y="445"/>
                    <a:pt x="445" y="255"/>
                    <a:pt x="675" y="255"/>
                  </a:cubicBezTo>
                  <a:close/>
                  <a:moveTo>
                    <a:pt x="675" y="0"/>
                  </a:moveTo>
                  <a:cubicBezTo>
                    <a:pt x="305" y="0"/>
                    <a:pt x="1" y="305"/>
                    <a:pt x="1" y="675"/>
                  </a:cubicBezTo>
                  <a:cubicBezTo>
                    <a:pt x="1" y="1045"/>
                    <a:pt x="305" y="1350"/>
                    <a:pt x="675" y="1350"/>
                  </a:cubicBezTo>
                  <a:cubicBezTo>
                    <a:pt x="1046" y="1350"/>
                    <a:pt x="1350" y="1045"/>
                    <a:pt x="1350" y="675"/>
                  </a:cubicBezTo>
                  <a:cubicBezTo>
                    <a:pt x="1350" y="305"/>
                    <a:pt x="1046" y="0"/>
                    <a:pt x="675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24" name="Google Shape;202;p3" descr=""/>
          <p:cNvPicPr/>
          <p:nvPr/>
        </p:nvPicPr>
        <p:blipFill>
          <a:blip r:embed="rId1"/>
          <a:stretch/>
        </p:blipFill>
        <p:spPr>
          <a:xfrm>
            <a:off x="347760" y="2245320"/>
            <a:ext cx="2808000" cy="141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861200" y="1545480"/>
            <a:ext cx="542088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" sz="43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What are some examples of electricity in everyday life?</a:t>
            </a:r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6" name="Google Shape;208;p4"/>
          <p:cNvGrpSpPr/>
          <p:nvPr/>
        </p:nvGrpSpPr>
        <p:grpSpPr>
          <a:xfrm>
            <a:off x="6946920" y="2976120"/>
            <a:ext cx="1074600" cy="1127520"/>
            <a:chOff x="6946920" y="2976120"/>
            <a:chExt cx="1074600" cy="1127520"/>
          </a:xfrm>
        </p:grpSpPr>
        <p:sp>
          <p:nvSpPr>
            <p:cNvPr id="227" name="Google Shape;209;p4"/>
            <p:cNvSpPr/>
            <p:nvPr/>
          </p:nvSpPr>
          <p:spPr>
            <a:xfrm flipV="1" rot="11569800">
              <a:off x="7308720" y="3363840"/>
              <a:ext cx="350640" cy="350640"/>
            </a:xfrm>
            <a:custGeom>
              <a:avLst/>
              <a:gdLst/>
              <a:ahLst/>
              <a:rect l="l" t="t" r="r" b="b"/>
              <a:pathLst>
                <a:path w="6576" h="6584">
                  <a:moveTo>
                    <a:pt x="3284" y="0"/>
                  </a:moveTo>
                  <a:cubicBezTo>
                    <a:pt x="1473" y="0"/>
                    <a:pt x="0" y="1482"/>
                    <a:pt x="0" y="3292"/>
                  </a:cubicBezTo>
                  <a:cubicBezTo>
                    <a:pt x="0" y="5111"/>
                    <a:pt x="1473" y="6584"/>
                    <a:pt x="3284" y="6584"/>
                  </a:cubicBezTo>
                  <a:cubicBezTo>
                    <a:pt x="5102" y="6584"/>
                    <a:pt x="6575" y="5111"/>
                    <a:pt x="6575" y="3292"/>
                  </a:cubicBezTo>
                  <a:cubicBezTo>
                    <a:pt x="6575" y="1482"/>
                    <a:pt x="5102" y="0"/>
                    <a:pt x="3284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Google Shape;210;p4"/>
            <p:cNvSpPr/>
            <p:nvPr/>
          </p:nvSpPr>
          <p:spPr>
            <a:xfrm flipV="1" rot="11569800">
              <a:off x="7048800" y="3069720"/>
              <a:ext cx="870480" cy="940320"/>
            </a:xfrm>
            <a:custGeom>
              <a:avLst/>
              <a:gdLst/>
              <a:ahLst/>
              <a:rect l="l" t="t" r="r" b="b"/>
              <a:pathLst>
                <a:path w="16311" h="17620">
                  <a:moveTo>
                    <a:pt x="3844" y="5547"/>
                  </a:moveTo>
                  <a:lnTo>
                    <a:pt x="3844" y="5547"/>
                  </a:lnTo>
                  <a:cubicBezTo>
                    <a:pt x="3794" y="5803"/>
                    <a:pt x="3753" y="6058"/>
                    <a:pt x="3720" y="6321"/>
                  </a:cubicBezTo>
                  <a:cubicBezTo>
                    <a:pt x="3547" y="5975"/>
                    <a:pt x="3490" y="5728"/>
                    <a:pt x="3482" y="5605"/>
                  </a:cubicBezTo>
                  <a:cubicBezTo>
                    <a:pt x="3547" y="5580"/>
                    <a:pt x="3671" y="5556"/>
                    <a:pt x="3844" y="5547"/>
                  </a:cubicBezTo>
                  <a:close/>
                  <a:moveTo>
                    <a:pt x="12476" y="5547"/>
                  </a:moveTo>
                  <a:lnTo>
                    <a:pt x="12476" y="5547"/>
                  </a:lnTo>
                  <a:cubicBezTo>
                    <a:pt x="12649" y="5556"/>
                    <a:pt x="12772" y="5580"/>
                    <a:pt x="12838" y="5605"/>
                  </a:cubicBezTo>
                  <a:cubicBezTo>
                    <a:pt x="12830" y="5728"/>
                    <a:pt x="12772" y="5975"/>
                    <a:pt x="12600" y="6321"/>
                  </a:cubicBezTo>
                  <a:cubicBezTo>
                    <a:pt x="12567" y="6058"/>
                    <a:pt x="12525" y="5803"/>
                    <a:pt x="12476" y="5547"/>
                  </a:cubicBezTo>
                  <a:close/>
                  <a:moveTo>
                    <a:pt x="8164" y="7029"/>
                  </a:moveTo>
                  <a:cubicBezTo>
                    <a:pt x="8444" y="7193"/>
                    <a:pt x="8732" y="7374"/>
                    <a:pt x="9012" y="7564"/>
                  </a:cubicBezTo>
                  <a:cubicBezTo>
                    <a:pt x="9226" y="7712"/>
                    <a:pt x="9431" y="7868"/>
                    <a:pt x="9645" y="8024"/>
                  </a:cubicBezTo>
                  <a:cubicBezTo>
                    <a:pt x="9653" y="8288"/>
                    <a:pt x="9662" y="8551"/>
                    <a:pt x="9662" y="8806"/>
                  </a:cubicBezTo>
                  <a:cubicBezTo>
                    <a:pt x="9662" y="9069"/>
                    <a:pt x="9653" y="9325"/>
                    <a:pt x="9645" y="9588"/>
                  </a:cubicBezTo>
                  <a:cubicBezTo>
                    <a:pt x="9431" y="9744"/>
                    <a:pt x="9226" y="9901"/>
                    <a:pt x="9012" y="10049"/>
                  </a:cubicBezTo>
                  <a:cubicBezTo>
                    <a:pt x="8732" y="10238"/>
                    <a:pt x="8444" y="10419"/>
                    <a:pt x="8164" y="10592"/>
                  </a:cubicBezTo>
                  <a:cubicBezTo>
                    <a:pt x="7876" y="10419"/>
                    <a:pt x="7588" y="10238"/>
                    <a:pt x="7308" y="10049"/>
                  </a:cubicBezTo>
                  <a:cubicBezTo>
                    <a:pt x="7094" y="9901"/>
                    <a:pt x="6888" y="9744"/>
                    <a:pt x="6675" y="9588"/>
                  </a:cubicBezTo>
                  <a:cubicBezTo>
                    <a:pt x="6666" y="9325"/>
                    <a:pt x="6658" y="9069"/>
                    <a:pt x="6658" y="8806"/>
                  </a:cubicBezTo>
                  <a:cubicBezTo>
                    <a:pt x="6658" y="8551"/>
                    <a:pt x="6666" y="8288"/>
                    <a:pt x="6675" y="8024"/>
                  </a:cubicBezTo>
                  <a:cubicBezTo>
                    <a:pt x="6888" y="7868"/>
                    <a:pt x="7094" y="7712"/>
                    <a:pt x="7308" y="7564"/>
                  </a:cubicBezTo>
                  <a:cubicBezTo>
                    <a:pt x="7588" y="7374"/>
                    <a:pt x="7876" y="7193"/>
                    <a:pt x="8164" y="7029"/>
                  </a:cubicBezTo>
                  <a:close/>
                  <a:moveTo>
                    <a:pt x="3720" y="11291"/>
                  </a:moveTo>
                  <a:cubicBezTo>
                    <a:pt x="3728" y="11374"/>
                    <a:pt x="3737" y="11456"/>
                    <a:pt x="3753" y="11538"/>
                  </a:cubicBezTo>
                  <a:cubicBezTo>
                    <a:pt x="3712" y="11522"/>
                    <a:pt x="3671" y="11505"/>
                    <a:pt x="3621" y="11497"/>
                  </a:cubicBezTo>
                  <a:cubicBezTo>
                    <a:pt x="3654" y="11431"/>
                    <a:pt x="3679" y="11365"/>
                    <a:pt x="3720" y="11291"/>
                  </a:cubicBezTo>
                  <a:close/>
                  <a:moveTo>
                    <a:pt x="12484" y="12040"/>
                  </a:moveTo>
                  <a:cubicBezTo>
                    <a:pt x="12484" y="12048"/>
                    <a:pt x="12493" y="12057"/>
                    <a:pt x="12501" y="12065"/>
                  </a:cubicBezTo>
                  <a:lnTo>
                    <a:pt x="12476" y="12065"/>
                  </a:lnTo>
                  <a:cubicBezTo>
                    <a:pt x="12476" y="12057"/>
                    <a:pt x="12476" y="12048"/>
                    <a:pt x="12484" y="12040"/>
                  </a:cubicBezTo>
                  <a:close/>
                  <a:moveTo>
                    <a:pt x="8156" y="14098"/>
                  </a:moveTo>
                  <a:cubicBezTo>
                    <a:pt x="8238" y="14130"/>
                    <a:pt x="8320" y="14172"/>
                    <a:pt x="8411" y="14204"/>
                  </a:cubicBezTo>
                  <a:cubicBezTo>
                    <a:pt x="8304" y="14344"/>
                    <a:pt x="8222" y="14435"/>
                    <a:pt x="8156" y="14476"/>
                  </a:cubicBezTo>
                  <a:cubicBezTo>
                    <a:pt x="8098" y="14435"/>
                    <a:pt x="8016" y="14344"/>
                    <a:pt x="7909" y="14204"/>
                  </a:cubicBezTo>
                  <a:cubicBezTo>
                    <a:pt x="7991" y="14172"/>
                    <a:pt x="8073" y="14130"/>
                    <a:pt x="8156" y="14098"/>
                  </a:cubicBezTo>
                  <a:close/>
                  <a:moveTo>
                    <a:pt x="8156" y="1"/>
                  </a:moveTo>
                  <a:cubicBezTo>
                    <a:pt x="7341" y="1"/>
                    <a:pt x="5917" y="355"/>
                    <a:pt x="4831" y="2503"/>
                  </a:cubicBezTo>
                  <a:cubicBezTo>
                    <a:pt x="4527" y="2461"/>
                    <a:pt x="4230" y="2437"/>
                    <a:pt x="3959" y="2437"/>
                  </a:cubicBezTo>
                  <a:cubicBezTo>
                    <a:pt x="2206" y="2437"/>
                    <a:pt x="1326" y="3194"/>
                    <a:pt x="889" y="3828"/>
                  </a:cubicBezTo>
                  <a:cubicBezTo>
                    <a:pt x="1" y="5128"/>
                    <a:pt x="264" y="6905"/>
                    <a:pt x="1581" y="8806"/>
                  </a:cubicBezTo>
                  <a:cubicBezTo>
                    <a:pt x="264" y="10715"/>
                    <a:pt x="1" y="12493"/>
                    <a:pt x="889" y="13785"/>
                  </a:cubicBezTo>
                  <a:cubicBezTo>
                    <a:pt x="947" y="13867"/>
                    <a:pt x="1013" y="13949"/>
                    <a:pt x="1079" y="14023"/>
                  </a:cubicBezTo>
                  <a:cubicBezTo>
                    <a:pt x="1326" y="14879"/>
                    <a:pt x="2116" y="15505"/>
                    <a:pt x="3045" y="15505"/>
                  </a:cubicBezTo>
                  <a:cubicBezTo>
                    <a:pt x="3440" y="15505"/>
                    <a:pt x="3827" y="15381"/>
                    <a:pt x="4148" y="15167"/>
                  </a:cubicBezTo>
                  <a:cubicBezTo>
                    <a:pt x="4370" y="15167"/>
                    <a:pt x="4593" y="15143"/>
                    <a:pt x="4831" y="15118"/>
                  </a:cubicBezTo>
                  <a:cubicBezTo>
                    <a:pt x="5917" y="17266"/>
                    <a:pt x="7341" y="17620"/>
                    <a:pt x="8156" y="17620"/>
                  </a:cubicBezTo>
                  <a:cubicBezTo>
                    <a:pt x="8979" y="17620"/>
                    <a:pt x="10394" y="17266"/>
                    <a:pt x="11489" y="15118"/>
                  </a:cubicBezTo>
                  <a:cubicBezTo>
                    <a:pt x="11785" y="15159"/>
                    <a:pt x="12073" y="15176"/>
                    <a:pt x="12353" y="15176"/>
                  </a:cubicBezTo>
                  <a:cubicBezTo>
                    <a:pt x="14105" y="15176"/>
                    <a:pt x="14994" y="14418"/>
                    <a:pt x="15430" y="13785"/>
                  </a:cubicBezTo>
                  <a:cubicBezTo>
                    <a:pt x="15735" y="13340"/>
                    <a:pt x="16031" y="12624"/>
                    <a:pt x="15924" y="11621"/>
                  </a:cubicBezTo>
                  <a:cubicBezTo>
                    <a:pt x="16048" y="11349"/>
                    <a:pt x="16113" y="11061"/>
                    <a:pt x="16113" y="10756"/>
                  </a:cubicBezTo>
                  <a:cubicBezTo>
                    <a:pt x="16113" y="9868"/>
                    <a:pt x="15546" y="9111"/>
                    <a:pt x="14756" y="8823"/>
                  </a:cubicBezTo>
                  <a:lnTo>
                    <a:pt x="14739" y="8806"/>
                  </a:lnTo>
                  <a:cubicBezTo>
                    <a:pt x="16056" y="6905"/>
                    <a:pt x="16311" y="5128"/>
                    <a:pt x="15430" y="3828"/>
                  </a:cubicBezTo>
                  <a:cubicBezTo>
                    <a:pt x="14994" y="3194"/>
                    <a:pt x="14105" y="2437"/>
                    <a:pt x="12353" y="2437"/>
                  </a:cubicBezTo>
                  <a:cubicBezTo>
                    <a:pt x="12089" y="2437"/>
                    <a:pt x="11826" y="2453"/>
                    <a:pt x="11546" y="2486"/>
                  </a:cubicBezTo>
                  <a:cubicBezTo>
                    <a:pt x="11546" y="2453"/>
                    <a:pt x="11546" y="2412"/>
                    <a:pt x="11546" y="2379"/>
                  </a:cubicBezTo>
                  <a:cubicBezTo>
                    <a:pt x="11546" y="1252"/>
                    <a:pt x="10633" y="338"/>
                    <a:pt x="9514" y="330"/>
                  </a:cubicBezTo>
                  <a:cubicBezTo>
                    <a:pt x="9077" y="108"/>
                    <a:pt x="8625" y="1"/>
                    <a:pt x="815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Google Shape;211;p4"/>
            <p:cNvSpPr/>
            <p:nvPr/>
          </p:nvSpPr>
          <p:spPr>
            <a:xfrm flipV="1" rot="11569800">
              <a:off x="7041960" y="3062520"/>
              <a:ext cx="884520" cy="954720"/>
            </a:xfrm>
            <a:custGeom>
              <a:avLst/>
              <a:gdLst/>
              <a:ahLst/>
              <a:rect l="l" t="t" r="r" b="b"/>
              <a:pathLst>
                <a:path w="16575" h="17891">
                  <a:moveTo>
                    <a:pt x="3811" y="5843"/>
                  </a:moveTo>
                  <a:cubicBezTo>
                    <a:pt x="3803" y="5876"/>
                    <a:pt x="3795" y="5909"/>
                    <a:pt x="3786" y="5942"/>
                  </a:cubicBezTo>
                  <a:cubicBezTo>
                    <a:pt x="3778" y="5909"/>
                    <a:pt x="3770" y="5876"/>
                    <a:pt x="3770" y="5851"/>
                  </a:cubicBezTo>
                  <a:cubicBezTo>
                    <a:pt x="3778" y="5843"/>
                    <a:pt x="3795" y="5843"/>
                    <a:pt x="3811" y="5843"/>
                  </a:cubicBezTo>
                  <a:close/>
                  <a:moveTo>
                    <a:pt x="12814" y="5843"/>
                  </a:moveTo>
                  <a:cubicBezTo>
                    <a:pt x="12814" y="5876"/>
                    <a:pt x="12806" y="5909"/>
                    <a:pt x="12789" y="5942"/>
                  </a:cubicBezTo>
                  <a:cubicBezTo>
                    <a:pt x="12789" y="5909"/>
                    <a:pt x="12781" y="5876"/>
                    <a:pt x="12773" y="5843"/>
                  </a:cubicBezTo>
                  <a:close/>
                  <a:moveTo>
                    <a:pt x="8288" y="14385"/>
                  </a:moveTo>
                  <a:cubicBezTo>
                    <a:pt x="8296" y="14393"/>
                    <a:pt x="8312" y="14393"/>
                    <a:pt x="8321" y="14401"/>
                  </a:cubicBezTo>
                  <a:cubicBezTo>
                    <a:pt x="8312" y="14409"/>
                    <a:pt x="8304" y="14426"/>
                    <a:pt x="8288" y="14434"/>
                  </a:cubicBezTo>
                  <a:cubicBezTo>
                    <a:pt x="8280" y="14426"/>
                    <a:pt x="8271" y="14409"/>
                    <a:pt x="8263" y="14401"/>
                  </a:cubicBezTo>
                  <a:cubicBezTo>
                    <a:pt x="8271" y="14393"/>
                    <a:pt x="8280" y="14393"/>
                    <a:pt x="8288" y="14385"/>
                  </a:cubicBezTo>
                  <a:close/>
                  <a:moveTo>
                    <a:pt x="8288" y="0"/>
                  </a:moveTo>
                  <a:cubicBezTo>
                    <a:pt x="7498" y="0"/>
                    <a:pt x="6017" y="329"/>
                    <a:pt x="4881" y="2493"/>
                  </a:cubicBezTo>
                  <a:cubicBezTo>
                    <a:pt x="4609" y="2461"/>
                    <a:pt x="4338" y="2444"/>
                    <a:pt x="4091" y="2444"/>
                  </a:cubicBezTo>
                  <a:cubicBezTo>
                    <a:pt x="2280" y="2444"/>
                    <a:pt x="1359" y="3226"/>
                    <a:pt x="906" y="3892"/>
                  </a:cubicBezTo>
                  <a:cubicBezTo>
                    <a:pt x="1" y="5217"/>
                    <a:pt x="231" y="7003"/>
                    <a:pt x="1548" y="8945"/>
                  </a:cubicBezTo>
                  <a:cubicBezTo>
                    <a:pt x="231" y="10887"/>
                    <a:pt x="1" y="12681"/>
                    <a:pt x="914" y="13998"/>
                  </a:cubicBezTo>
                  <a:cubicBezTo>
                    <a:pt x="964" y="14080"/>
                    <a:pt x="1021" y="14162"/>
                    <a:pt x="1087" y="14237"/>
                  </a:cubicBezTo>
                  <a:cubicBezTo>
                    <a:pt x="1367" y="15142"/>
                    <a:pt x="2223" y="15775"/>
                    <a:pt x="3177" y="15775"/>
                  </a:cubicBezTo>
                  <a:cubicBezTo>
                    <a:pt x="3581" y="15775"/>
                    <a:pt x="3976" y="15660"/>
                    <a:pt x="4330" y="15446"/>
                  </a:cubicBezTo>
                  <a:cubicBezTo>
                    <a:pt x="4502" y="15438"/>
                    <a:pt x="4692" y="15422"/>
                    <a:pt x="4881" y="15405"/>
                  </a:cubicBezTo>
                  <a:cubicBezTo>
                    <a:pt x="6017" y="17569"/>
                    <a:pt x="7498" y="17890"/>
                    <a:pt x="8288" y="17890"/>
                  </a:cubicBezTo>
                  <a:cubicBezTo>
                    <a:pt x="9078" y="17890"/>
                    <a:pt x="10567" y="17569"/>
                    <a:pt x="11703" y="15405"/>
                  </a:cubicBezTo>
                  <a:cubicBezTo>
                    <a:pt x="11966" y="15438"/>
                    <a:pt x="12230" y="15454"/>
                    <a:pt x="12485" y="15454"/>
                  </a:cubicBezTo>
                  <a:cubicBezTo>
                    <a:pt x="14295" y="15454"/>
                    <a:pt x="15217" y="14664"/>
                    <a:pt x="15669" y="13998"/>
                  </a:cubicBezTo>
                  <a:cubicBezTo>
                    <a:pt x="15974" y="13562"/>
                    <a:pt x="16303" y="12829"/>
                    <a:pt x="16196" y="11784"/>
                  </a:cubicBezTo>
                  <a:cubicBezTo>
                    <a:pt x="16319" y="11504"/>
                    <a:pt x="16385" y="11200"/>
                    <a:pt x="16385" y="10895"/>
                  </a:cubicBezTo>
                  <a:cubicBezTo>
                    <a:pt x="16385" y="10023"/>
                    <a:pt x="15867" y="9241"/>
                    <a:pt x="15077" y="8896"/>
                  </a:cubicBezTo>
                  <a:cubicBezTo>
                    <a:pt x="16361" y="6970"/>
                    <a:pt x="16575" y="5201"/>
                    <a:pt x="15669" y="3892"/>
                  </a:cubicBezTo>
                  <a:cubicBezTo>
                    <a:pt x="15217" y="3226"/>
                    <a:pt x="14295" y="2436"/>
                    <a:pt x="12485" y="2436"/>
                  </a:cubicBezTo>
                  <a:cubicBezTo>
                    <a:pt x="12271" y="2436"/>
                    <a:pt x="12049" y="2452"/>
                    <a:pt x="11818" y="2477"/>
                  </a:cubicBezTo>
                  <a:cubicBezTo>
                    <a:pt x="11793" y="1300"/>
                    <a:pt x="10847" y="354"/>
                    <a:pt x="9679" y="337"/>
                  </a:cubicBezTo>
                  <a:cubicBezTo>
                    <a:pt x="9234" y="115"/>
                    <a:pt x="8765" y="0"/>
                    <a:pt x="828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85680" dir="4992661" dist="76133" rotWithShape="0">
                <a:srgbClr val="432349">
                  <a:alpha val="29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Google Shape;212;p4"/>
            <p:cNvSpPr/>
            <p:nvPr/>
          </p:nvSpPr>
          <p:spPr>
            <a:xfrm flipV="1" rot="11569800">
              <a:off x="7388280" y="3444120"/>
              <a:ext cx="190800" cy="191160"/>
            </a:xfrm>
            <a:custGeom>
              <a:avLst/>
              <a:gdLst/>
              <a:ahLst/>
              <a:rect l="l" t="t" r="r" b="b"/>
              <a:pathLst>
                <a:path w="3580" h="3589">
                  <a:moveTo>
                    <a:pt x="1786" y="0"/>
                  </a:moveTo>
                  <a:cubicBezTo>
                    <a:pt x="798" y="0"/>
                    <a:pt x="0" y="807"/>
                    <a:pt x="0" y="1794"/>
                  </a:cubicBezTo>
                  <a:cubicBezTo>
                    <a:pt x="0" y="2782"/>
                    <a:pt x="798" y="3588"/>
                    <a:pt x="1786" y="3588"/>
                  </a:cubicBezTo>
                  <a:cubicBezTo>
                    <a:pt x="2782" y="3588"/>
                    <a:pt x="3580" y="2782"/>
                    <a:pt x="3580" y="1794"/>
                  </a:cubicBezTo>
                  <a:cubicBezTo>
                    <a:pt x="3580" y="807"/>
                    <a:pt x="2782" y="0"/>
                    <a:pt x="1786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Google Shape;213;p4"/>
            <p:cNvSpPr/>
            <p:nvPr/>
          </p:nvSpPr>
          <p:spPr>
            <a:xfrm flipV="1" rot="11569800">
              <a:off x="7381440" y="3436920"/>
              <a:ext cx="204840" cy="204120"/>
            </a:xfrm>
            <a:custGeom>
              <a:avLst/>
              <a:gdLst/>
              <a:ahLst/>
              <a:rect l="l" t="t" r="r" b="b"/>
              <a:pathLst>
                <a:path w="3844" h="3836">
                  <a:moveTo>
                    <a:pt x="1918" y="256"/>
                  </a:moveTo>
                  <a:cubicBezTo>
                    <a:pt x="2839" y="256"/>
                    <a:pt x="3588" y="996"/>
                    <a:pt x="3588" y="1918"/>
                  </a:cubicBezTo>
                  <a:cubicBezTo>
                    <a:pt x="3588" y="2840"/>
                    <a:pt x="2839" y="3589"/>
                    <a:pt x="1918" y="3589"/>
                  </a:cubicBezTo>
                  <a:cubicBezTo>
                    <a:pt x="1004" y="3589"/>
                    <a:pt x="255" y="2840"/>
                    <a:pt x="255" y="1918"/>
                  </a:cubicBezTo>
                  <a:cubicBezTo>
                    <a:pt x="255" y="996"/>
                    <a:pt x="1004" y="256"/>
                    <a:pt x="1918" y="256"/>
                  </a:cubicBezTo>
                  <a:close/>
                  <a:moveTo>
                    <a:pt x="1918" y="1"/>
                  </a:moveTo>
                  <a:cubicBezTo>
                    <a:pt x="864" y="1"/>
                    <a:pt x="0" y="865"/>
                    <a:pt x="0" y="1918"/>
                  </a:cubicBezTo>
                  <a:cubicBezTo>
                    <a:pt x="0" y="2980"/>
                    <a:pt x="864" y="3836"/>
                    <a:pt x="1918" y="3836"/>
                  </a:cubicBezTo>
                  <a:cubicBezTo>
                    <a:pt x="2979" y="3836"/>
                    <a:pt x="3843" y="2980"/>
                    <a:pt x="3843" y="1918"/>
                  </a:cubicBezTo>
                  <a:cubicBezTo>
                    <a:pt x="3843" y="865"/>
                    <a:pt x="2979" y="1"/>
                    <a:pt x="1918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Google Shape;214;p4"/>
            <p:cNvSpPr/>
            <p:nvPr/>
          </p:nvSpPr>
          <p:spPr>
            <a:xfrm flipV="1" rot="11569800">
              <a:off x="7311240" y="3141720"/>
              <a:ext cx="345600" cy="793800"/>
            </a:xfrm>
            <a:custGeom>
              <a:avLst/>
              <a:gdLst/>
              <a:ahLst/>
              <a:rect l="l" t="t" r="r" b="b"/>
              <a:pathLst>
                <a:path w="6478" h="14880">
                  <a:moveTo>
                    <a:pt x="3235" y="363"/>
                  </a:moveTo>
                  <a:cubicBezTo>
                    <a:pt x="4798" y="363"/>
                    <a:pt x="6115" y="3605"/>
                    <a:pt x="6115" y="7440"/>
                  </a:cubicBezTo>
                  <a:cubicBezTo>
                    <a:pt x="6115" y="11275"/>
                    <a:pt x="4798" y="14517"/>
                    <a:pt x="3235" y="14517"/>
                  </a:cubicBezTo>
                  <a:cubicBezTo>
                    <a:pt x="1679" y="14517"/>
                    <a:pt x="363" y="11275"/>
                    <a:pt x="363" y="7440"/>
                  </a:cubicBezTo>
                  <a:cubicBezTo>
                    <a:pt x="363" y="3605"/>
                    <a:pt x="1679" y="363"/>
                    <a:pt x="3235" y="363"/>
                  </a:cubicBezTo>
                  <a:close/>
                  <a:moveTo>
                    <a:pt x="3235" y="1"/>
                  </a:moveTo>
                  <a:cubicBezTo>
                    <a:pt x="1424" y="1"/>
                    <a:pt x="1" y="3268"/>
                    <a:pt x="1" y="7440"/>
                  </a:cubicBezTo>
                  <a:cubicBezTo>
                    <a:pt x="1" y="11612"/>
                    <a:pt x="1424" y="14879"/>
                    <a:pt x="3235" y="14879"/>
                  </a:cubicBezTo>
                  <a:cubicBezTo>
                    <a:pt x="5053" y="14879"/>
                    <a:pt x="6477" y="11612"/>
                    <a:pt x="6477" y="7440"/>
                  </a:cubicBezTo>
                  <a:cubicBezTo>
                    <a:pt x="6477" y="3268"/>
                    <a:pt x="5053" y="1"/>
                    <a:pt x="323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Google Shape;215;p4"/>
            <p:cNvSpPr/>
            <p:nvPr/>
          </p:nvSpPr>
          <p:spPr>
            <a:xfrm flipV="1" rot="11569800">
              <a:off x="7101360" y="3273120"/>
              <a:ext cx="764640" cy="533160"/>
            </a:xfrm>
            <a:custGeom>
              <a:avLst/>
              <a:gdLst/>
              <a:ahLst/>
              <a:rect l="l" t="t" r="r" b="b"/>
              <a:pathLst>
                <a:path w="14328" h="9997">
                  <a:moveTo>
                    <a:pt x="11381" y="368"/>
                  </a:moveTo>
                  <a:cubicBezTo>
                    <a:pt x="12130" y="368"/>
                    <a:pt x="12706" y="574"/>
                    <a:pt x="13002" y="1002"/>
                  </a:cubicBezTo>
                  <a:cubicBezTo>
                    <a:pt x="13883" y="2286"/>
                    <a:pt x="11949" y="5207"/>
                    <a:pt x="8789" y="7371"/>
                  </a:cubicBezTo>
                  <a:cubicBezTo>
                    <a:pt x="7209" y="8457"/>
                    <a:pt x="5547" y="9214"/>
                    <a:pt x="4115" y="9511"/>
                  </a:cubicBezTo>
                  <a:cubicBezTo>
                    <a:pt x="3703" y="9593"/>
                    <a:pt x="3322" y="9634"/>
                    <a:pt x="2980" y="9634"/>
                  </a:cubicBezTo>
                  <a:cubicBezTo>
                    <a:pt x="2194" y="9634"/>
                    <a:pt x="1612" y="9419"/>
                    <a:pt x="1325" y="9001"/>
                  </a:cubicBezTo>
                  <a:cubicBezTo>
                    <a:pt x="445" y="7717"/>
                    <a:pt x="2370" y="4795"/>
                    <a:pt x="5539" y="2631"/>
                  </a:cubicBezTo>
                  <a:cubicBezTo>
                    <a:pt x="7654" y="1183"/>
                    <a:pt x="9875" y="368"/>
                    <a:pt x="11381" y="368"/>
                  </a:cubicBezTo>
                  <a:close/>
                  <a:moveTo>
                    <a:pt x="11356" y="1"/>
                  </a:moveTo>
                  <a:cubicBezTo>
                    <a:pt x="9769" y="1"/>
                    <a:pt x="7537" y="821"/>
                    <a:pt x="5333" y="2335"/>
                  </a:cubicBezTo>
                  <a:cubicBezTo>
                    <a:pt x="1893" y="4688"/>
                    <a:pt x="0" y="7709"/>
                    <a:pt x="1029" y="9206"/>
                  </a:cubicBezTo>
                  <a:cubicBezTo>
                    <a:pt x="1383" y="9725"/>
                    <a:pt x="2058" y="9996"/>
                    <a:pt x="2963" y="9996"/>
                  </a:cubicBezTo>
                  <a:cubicBezTo>
                    <a:pt x="3333" y="9996"/>
                    <a:pt x="3745" y="9955"/>
                    <a:pt x="4189" y="9865"/>
                  </a:cubicBezTo>
                  <a:cubicBezTo>
                    <a:pt x="5670" y="9560"/>
                    <a:pt x="7374" y="8778"/>
                    <a:pt x="8995" y="7667"/>
                  </a:cubicBezTo>
                  <a:cubicBezTo>
                    <a:pt x="12435" y="5314"/>
                    <a:pt x="14327" y="2294"/>
                    <a:pt x="13299" y="796"/>
                  </a:cubicBezTo>
                  <a:cubicBezTo>
                    <a:pt x="12932" y="258"/>
                    <a:pt x="12245" y="1"/>
                    <a:pt x="1135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Google Shape;216;p4"/>
            <p:cNvSpPr/>
            <p:nvPr/>
          </p:nvSpPr>
          <p:spPr>
            <a:xfrm flipV="1" rot="11569800">
              <a:off x="7101720" y="3272760"/>
              <a:ext cx="764640" cy="532800"/>
            </a:xfrm>
            <a:custGeom>
              <a:avLst/>
              <a:gdLst/>
              <a:ahLst/>
              <a:rect l="l" t="t" r="r" b="b"/>
              <a:pathLst>
                <a:path w="14328" h="9991">
                  <a:moveTo>
                    <a:pt x="2971" y="362"/>
                  </a:moveTo>
                  <a:cubicBezTo>
                    <a:pt x="3317" y="362"/>
                    <a:pt x="3695" y="403"/>
                    <a:pt x="4115" y="494"/>
                  </a:cubicBezTo>
                  <a:cubicBezTo>
                    <a:pt x="5547" y="782"/>
                    <a:pt x="7209" y="1539"/>
                    <a:pt x="8789" y="2625"/>
                  </a:cubicBezTo>
                  <a:cubicBezTo>
                    <a:pt x="11949" y="4789"/>
                    <a:pt x="13883" y="7711"/>
                    <a:pt x="13002" y="8995"/>
                  </a:cubicBezTo>
                  <a:cubicBezTo>
                    <a:pt x="12709" y="9422"/>
                    <a:pt x="12134" y="9625"/>
                    <a:pt x="11380" y="9625"/>
                  </a:cubicBezTo>
                  <a:cubicBezTo>
                    <a:pt x="9873" y="9625"/>
                    <a:pt x="7651" y="8813"/>
                    <a:pt x="5539" y="7365"/>
                  </a:cubicBezTo>
                  <a:cubicBezTo>
                    <a:pt x="2370" y="5201"/>
                    <a:pt x="445" y="2280"/>
                    <a:pt x="1325" y="996"/>
                  </a:cubicBezTo>
                  <a:cubicBezTo>
                    <a:pt x="1613" y="576"/>
                    <a:pt x="2189" y="362"/>
                    <a:pt x="2971" y="362"/>
                  </a:cubicBezTo>
                  <a:close/>
                  <a:moveTo>
                    <a:pt x="2958" y="0"/>
                  </a:moveTo>
                  <a:cubicBezTo>
                    <a:pt x="2054" y="0"/>
                    <a:pt x="1385" y="271"/>
                    <a:pt x="1029" y="790"/>
                  </a:cubicBezTo>
                  <a:cubicBezTo>
                    <a:pt x="0" y="2288"/>
                    <a:pt x="1893" y="5308"/>
                    <a:pt x="5333" y="7661"/>
                  </a:cubicBezTo>
                  <a:cubicBezTo>
                    <a:pt x="7538" y="9176"/>
                    <a:pt x="9768" y="9990"/>
                    <a:pt x="11357" y="9990"/>
                  </a:cubicBezTo>
                  <a:cubicBezTo>
                    <a:pt x="12245" y="9990"/>
                    <a:pt x="12928" y="9735"/>
                    <a:pt x="13299" y="9200"/>
                  </a:cubicBezTo>
                  <a:cubicBezTo>
                    <a:pt x="14327" y="7703"/>
                    <a:pt x="12435" y="4682"/>
                    <a:pt x="8995" y="2329"/>
                  </a:cubicBezTo>
                  <a:cubicBezTo>
                    <a:pt x="7374" y="1218"/>
                    <a:pt x="5670" y="444"/>
                    <a:pt x="4189" y="140"/>
                  </a:cubicBezTo>
                  <a:cubicBezTo>
                    <a:pt x="3742" y="46"/>
                    <a:pt x="3330" y="0"/>
                    <a:pt x="2958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Google Shape;217;p4"/>
            <p:cNvSpPr/>
            <p:nvPr/>
          </p:nvSpPr>
          <p:spPr>
            <a:xfrm flipV="1" rot="11569800">
              <a:off x="7124400" y="3541320"/>
              <a:ext cx="57960" cy="57960"/>
            </a:xfrm>
            <a:custGeom>
              <a:avLst/>
              <a:gdLst/>
              <a:ahLst/>
              <a:rect l="l" t="t" r="r" b="b"/>
              <a:pathLst>
                <a:path w="1095" h="1095">
                  <a:moveTo>
                    <a:pt x="552" y="0"/>
                  </a:moveTo>
                  <a:cubicBezTo>
                    <a:pt x="247" y="0"/>
                    <a:pt x="0" y="247"/>
                    <a:pt x="0" y="551"/>
                  </a:cubicBezTo>
                  <a:cubicBezTo>
                    <a:pt x="0" y="856"/>
                    <a:pt x="247" y="1095"/>
                    <a:pt x="552" y="1095"/>
                  </a:cubicBezTo>
                  <a:cubicBezTo>
                    <a:pt x="848" y="1095"/>
                    <a:pt x="1095" y="856"/>
                    <a:pt x="1095" y="551"/>
                  </a:cubicBezTo>
                  <a:cubicBezTo>
                    <a:pt x="1095" y="247"/>
                    <a:pt x="848" y="0"/>
                    <a:pt x="552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Google Shape;218;p4"/>
            <p:cNvSpPr/>
            <p:nvPr/>
          </p:nvSpPr>
          <p:spPr>
            <a:xfrm flipV="1" rot="11569800">
              <a:off x="7117560" y="3535200"/>
              <a:ext cx="71280" cy="71640"/>
            </a:xfrm>
            <a:custGeom>
              <a:avLst/>
              <a:gdLst/>
              <a:ahLst/>
              <a:rect l="l" t="t" r="r" b="b"/>
              <a:pathLst>
                <a:path w="1343" h="1351">
                  <a:moveTo>
                    <a:pt x="676" y="256"/>
                  </a:moveTo>
                  <a:cubicBezTo>
                    <a:pt x="906" y="256"/>
                    <a:pt x="1095" y="445"/>
                    <a:pt x="1095" y="675"/>
                  </a:cubicBezTo>
                  <a:cubicBezTo>
                    <a:pt x="1095" y="906"/>
                    <a:pt x="906" y="1095"/>
                    <a:pt x="676" y="1095"/>
                  </a:cubicBezTo>
                  <a:cubicBezTo>
                    <a:pt x="437" y="1095"/>
                    <a:pt x="248" y="906"/>
                    <a:pt x="248" y="675"/>
                  </a:cubicBezTo>
                  <a:cubicBezTo>
                    <a:pt x="248" y="445"/>
                    <a:pt x="437" y="256"/>
                    <a:pt x="676" y="256"/>
                  </a:cubicBezTo>
                  <a:close/>
                  <a:moveTo>
                    <a:pt x="676" y="1"/>
                  </a:moveTo>
                  <a:cubicBezTo>
                    <a:pt x="297" y="1"/>
                    <a:pt x="1" y="305"/>
                    <a:pt x="1" y="675"/>
                  </a:cubicBezTo>
                  <a:cubicBezTo>
                    <a:pt x="1" y="1046"/>
                    <a:pt x="297" y="1350"/>
                    <a:pt x="676" y="1350"/>
                  </a:cubicBezTo>
                  <a:cubicBezTo>
                    <a:pt x="1046" y="1350"/>
                    <a:pt x="1342" y="1046"/>
                    <a:pt x="1342" y="675"/>
                  </a:cubicBezTo>
                  <a:cubicBezTo>
                    <a:pt x="1342" y="305"/>
                    <a:pt x="1046" y="1"/>
                    <a:pt x="67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Google Shape;219;p4"/>
            <p:cNvSpPr/>
            <p:nvPr/>
          </p:nvSpPr>
          <p:spPr>
            <a:xfrm flipV="1" rot="11569800">
              <a:off x="7665840" y="3812400"/>
              <a:ext cx="57960" cy="58680"/>
            </a:xfrm>
            <a:custGeom>
              <a:avLst/>
              <a:gdLst/>
              <a:ahLst/>
              <a:rect l="l" t="t" r="r" b="b"/>
              <a:pathLst>
                <a:path w="1095" h="1103">
                  <a:moveTo>
                    <a:pt x="551" y="0"/>
                  </a:moveTo>
                  <a:cubicBezTo>
                    <a:pt x="247" y="0"/>
                    <a:pt x="0" y="247"/>
                    <a:pt x="0" y="552"/>
                  </a:cubicBezTo>
                  <a:cubicBezTo>
                    <a:pt x="0" y="856"/>
                    <a:pt x="247" y="1103"/>
                    <a:pt x="551" y="1103"/>
                  </a:cubicBezTo>
                  <a:cubicBezTo>
                    <a:pt x="848" y="1103"/>
                    <a:pt x="1095" y="856"/>
                    <a:pt x="1095" y="552"/>
                  </a:cubicBezTo>
                  <a:cubicBezTo>
                    <a:pt x="1095" y="247"/>
                    <a:pt x="848" y="0"/>
                    <a:pt x="551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Google Shape;220;p4"/>
            <p:cNvSpPr/>
            <p:nvPr/>
          </p:nvSpPr>
          <p:spPr>
            <a:xfrm flipV="1" rot="11569800">
              <a:off x="7659360" y="3806640"/>
              <a:ext cx="71280" cy="71640"/>
            </a:xfrm>
            <a:custGeom>
              <a:avLst/>
              <a:gdLst/>
              <a:ahLst/>
              <a:rect l="l" t="t" r="r" b="b"/>
              <a:pathLst>
                <a:path w="1343" h="1351">
                  <a:moveTo>
                    <a:pt x="675" y="256"/>
                  </a:moveTo>
                  <a:cubicBezTo>
                    <a:pt x="906" y="256"/>
                    <a:pt x="1095" y="445"/>
                    <a:pt x="1095" y="676"/>
                  </a:cubicBezTo>
                  <a:cubicBezTo>
                    <a:pt x="1095" y="906"/>
                    <a:pt x="906" y="1095"/>
                    <a:pt x="675" y="1095"/>
                  </a:cubicBezTo>
                  <a:cubicBezTo>
                    <a:pt x="437" y="1095"/>
                    <a:pt x="248" y="906"/>
                    <a:pt x="248" y="676"/>
                  </a:cubicBezTo>
                  <a:cubicBezTo>
                    <a:pt x="248" y="445"/>
                    <a:pt x="437" y="256"/>
                    <a:pt x="675" y="256"/>
                  </a:cubicBezTo>
                  <a:close/>
                  <a:moveTo>
                    <a:pt x="675" y="1"/>
                  </a:moveTo>
                  <a:cubicBezTo>
                    <a:pt x="297" y="1"/>
                    <a:pt x="1" y="305"/>
                    <a:pt x="1" y="676"/>
                  </a:cubicBezTo>
                  <a:cubicBezTo>
                    <a:pt x="1" y="1046"/>
                    <a:pt x="297" y="1350"/>
                    <a:pt x="675" y="1350"/>
                  </a:cubicBezTo>
                  <a:cubicBezTo>
                    <a:pt x="1046" y="1350"/>
                    <a:pt x="1342" y="1046"/>
                    <a:pt x="1342" y="676"/>
                  </a:cubicBezTo>
                  <a:cubicBezTo>
                    <a:pt x="1342" y="305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Google Shape;221;p4"/>
            <p:cNvSpPr/>
            <p:nvPr/>
          </p:nvSpPr>
          <p:spPr>
            <a:xfrm flipV="1" rot="11569800">
              <a:off x="7461000" y="3159720"/>
              <a:ext cx="57960" cy="58320"/>
            </a:xfrm>
            <a:custGeom>
              <a:avLst/>
              <a:gdLst/>
              <a:ahLst/>
              <a:rect l="l" t="t" r="r" b="b"/>
              <a:pathLst>
                <a:path w="1095" h="1096">
                  <a:moveTo>
                    <a:pt x="551" y="1"/>
                  </a:moveTo>
                  <a:cubicBezTo>
                    <a:pt x="247" y="1"/>
                    <a:pt x="0" y="248"/>
                    <a:pt x="0" y="552"/>
                  </a:cubicBezTo>
                  <a:cubicBezTo>
                    <a:pt x="0" y="848"/>
                    <a:pt x="247" y="1095"/>
                    <a:pt x="551" y="1095"/>
                  </a:cubicBezTo>
                  <a:cubicBezTo>
                    <a:pt x="856" y="1095"/>
                    <a:pt x="1094" y="848"/>
                    <a:pt x="1094" y="552"/>
                  </a:cubicBezTo>
                  <a:cubicBezTo>
                    <a:pt x="1094" y="248"/>
                    <a:pt x="856" y="1"/>
                    <a:pt x="551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Google Shape;222;p4"/>
            <p:cNvSpPr/>
            <p:nvPr/>
          </p:nvSpPr>
          <p:spPr>
            <a:xfrm flipV="1" rot="11569800">
              <a:off x="7454160" y="3153240"/>
              <a:ext cx="71640" cy="71640"/>
            </a:xfrm>
            <a:custGeom>
              <a:avLst/>
              <a:gdLst/>
              <a:ahLst/>
              <a:rect l="l" t="t" r="r" b="b"/>
              <a:pathLst>
                <a:path w="1351" h="1350">
                  <a:moveTo>
                    <a:pt x="675" y="255"/>
                  </a:moveTo>
                  <a:cubicBezTo>
                    <a:pt x="906" y="255"/>
                    <a:pt x="1095" y="445"/>
                    <a:pt x="1095" y="675"/>
                  </a:cubicBezTo>
                  <a:cubicBezTo>
                    <a:pt x="1095" y="906"/>
                    <a:pt x="906" y="1095"/>
                    <a:pt x="675" y="1095"/>
                  </a:cubicBezTo>
                  <a:cubicBezTo>
                    <a:pt x="445" y="1095"/>
                    <a:pt x="256" y="906"/>
                    <a:pt x="256" y="675"/>
                  </a:cubicBezTo>
                  <a:cubicBezTo>
                    <a:pt x="256" y="445"/>
                    <a:pt x="445" y="255"/>
                    <a:pt x="675" y="255"/>
                  </a:cubicBezTo>
                  <a:close/>
                  <a:moveTo>
                    <a:pt x="675" y="0"/>
                  </a:moveTo>
                  <a:cubicBezTo>
                    <a:pt x="305" y="0"/>
                    <a:pt x="1" y="305"/>
                    <a:pt x="1" y="675"/>
                  </a:cubicBezTo>
                  <a:cubicBezTo>
                    <a:pt x="1" y="1045"/>
                    <a:pt x="305" y="1350"/>
                    <a:pt x="675" y="1350"/>
                  </a:cubicBezTo>
                  <a:cubicBezTo>
                    <a:pt x="1046" y="1350"/>
                    <a:pt x="1350" y="1045"/>
                    <a:pt x="1350" y="675"/>
                  </a:cubicBezTo>
                  <a:cubicBezTo>
                    <a:pt x="1350" y="305"/>
                    <a:pt x="1046" y="0"/>
                    <a:pt x="675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1" name="Google Shape;223;p4"/>
          <p:cNvGrpSpPr/>
          <p:nvPr/>
        </p:nvGrpSpPr>
        <p:grpSpPr>
          <a:xfrm>
            <a:off x="6546600" y="556200"/>
            <a:ext cx="1074600" cy="1257120"/>
            <a:chOff x="6546600" y="556200"/>
            <a:chExt cx="1074600" cy="1257120"/>
          </a:xfrm>
        </p:grpSpPr>
        <p:sp>
          <p:nvSpPr>
            <p:cNvPr id="242" name="Google Shape;224;p4"/>
            <p:cNvSpPr/>
            <p:nvPr/>
          </p:nvSpPr>
          <p:spPr>
            <a:xfrm>
              <a:off x="6555240" y="563760"/>
              <a:ext cx="1057320" cy="1241640"/>
            </a:xfrm>
            <a:custGeom>
              <a:avLst/>
              <a:gdLst/>
              <a:ahLst/>
              <a:rect l="l" t="t" r="r" b="b"/>
              <a:pathLst>
                <a:path w="18434" h="21644">
                  <a:moveTo>
                    <a:pt x="4362" y="3482"/>
                  </a:moveTo>
                  <a:lnTo>
                    <a:pt x="14821" y="5292"/>
                  </a:lnTo>
                  <a:cubicBezTo>
                    <a:pt x="14912" y="5309"/>
                    <a:pt x="14969" y="5366"/>
                    <a:pt x="15002" y="5407"/>
                  </a:cubicBezTo>
                  <a:cubicBezTo>
                    <a:pt x="15035" y="5457"/>
                    <a:pt x="15068" y="5531"/>
                    <a:pt x="15051" y="5621"/>
                  </a:cubicBezTo>
                  <a:lnTo>
                    <a:pt x="14228" y="10386"/>
                  </a:lnTo>
                  <a:lnTo>
                    <a:pt x="10789" y="9794"/>
                  </a:lnTo>
                  <a:lnTo>
                    <a:pt x="10764" y="9966"/>
                  </a:lnTo>
                  <a:lnTo>
                    <a:pt x="5259" y="9012"/>
                  </a:lnTo>
                  <a:lnTo>
                    <a:pt x="5604" y="7012"/>
                  </a:lnTo>
                  <a:cubicBezTo>
                    <a:pt x="5761" y="6090"/>
                    <a:pt x="5555" y="5169"/>
                    <a:pt x="5020" y="4403"/>
                  </a:cubicBezTo>
                  <a:lnTo>
                    <a:pt x="4362" y="3482"/>
                  </a:lnTo>
                  <a:close/>
                  <a:moveTo>
                    <a:pt x="2304" y="1"/>
                  </a:moveTo>
                  <a:cubicBezTo>
                    <a:pt x="1556" y="1"/>
                    <a:pt x="873" y="379"/>
                    <a:pt x="469" y="1013"/>
                  </a:cubicBezTo>
                  <a:cubicBezTo>
                    <a:pt x="0" y="1762"/>
                    <a:pt x="25" y="2708"/>
                    <a:pt x="535" y="3424"/>
                  </a:cubicBezTo>
                  <a:lnTo>
                    <a:pt x="2477" y="6189"/>
                  </a:lnTo>
                  <a:cubicBezTo>
                    <a:pt x="2543" y="6280"/>
                    <a:pt x="2560" y="6378"/>
                    <a:pt x="2543" y="6477"/>
                  </a:cubicBezTo>
                  <a:lnTo>
                    <a:pt x="766" y="16731"/>
                  </a:lnTo>
                  <a:cubicBezTo>
                    <a:pt x="502" y="18237"/>
                    <a:pt x="1523" y="19677"/>
                    <a:pt x="3029" y="19940"/>
                  </a:cubicBezTo>
                  <a:lnTo>
                    <a:pt x="12607" y="21602"/>
                  </a:lnTo>
                  <a:cubicBezTo>
                    <a:pt x="12772" y="21627"/>
                    <a:pt x="12928" y="21644"/>
                    <a:pt x="13085" y="21644"/>
                  </a:cubicBezTo>
                  <a:cubicBezTo>
                    <a:pt x="14442" y="21644"/>
                    <a:pt x="15586" y="20672"/>
                    <a:pt x="15825" y="19339"/>
                  </a:cubicBezTo>
                  <a:lnTo>
                    <a:pt x="18113" y="6156"/>
                  </a:lnTo>
                  <a:cubicBezTo>
                    <a:pt x="18434" y="4313"/>
                    <a:pt x="17191" y="2552"/>
                    <a:pt x="15348" y="2231"/>
                  </a:cubicBezTo>
                  <a:lnTo>
                    <a:pt x="2675" y="34"/>
                  </a:lnTo>
                  <a:cubicBezTo>
                    <a:pt x="2551" y="17"/>
                    <a:pt x="2428" y="1"/>
                    <a:pt x="2304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Google Shape;225;p4"/>
            <p:cNvSpPr/>
            <p:nvPr/>
          </p:nvSpPr>
          <p:spPr>
            <a:xfrm>
              <a:off x="6807600" y="747360"/>
              <a:ext cx="406440" cy="214920"/>
            </a:xfrm>
            <a:custGeom>
              <a:avLst/>
              <a:gdLst/>
              <a:ahLst/>
              <a:rect l="l" t="t" r="r" b="b"/>
              <a:pathLst>
                <a:path w="7087" h="3754">
                  <a:moveTo>
                    <a:pt x="1680" y="1"/>
                  </a:moveTo>
                  <a:cubicBezTo>
                    <a:pt x="923" y="1"/>
                    <a:pt x="281" y="544"/>
                    <a:pt x="149" y="1285"/>
                  </a:cubicBezTo>
                  <a:cubicBezTo>
                    <a:pt x="1" y="2132"/>
                    <a:pt x="569" y="2931"/>
                    <a:pt x="1416" y="3079"/>
                  </a:cubicBezTo>
                  <a:lnTo>
                    <a:pt x="5161" y="3729"/>
                  </a:lnTo>
                  <a:cubicBezTo>
                    <a:pt x="5243" y="3745"/>
                    <a:pt x="5325" y="3753"/>
                    <a:pt x="5416" y="3753"/>
                  </a:cubicBezTo>
                  <a:cubicBezTo>
                    <a:pt x="6173" y="3753"/>
                    <a:pt x="6815" y="3210"/>
                    <a:pt x="6946" y="2461"/>
                  </a:cubicBezTo>
                  <a:cubicBezTo>
                    <a:pt x="7086" y="1622"/>
                    <a:pt x="6527" y="816"/>
                    <a:pt x="5679" y="668"/>
                  </a:cubicBezTo>
                  <a:lnTo>
                    <a:pt x="1935" y="17"/>
                  </a:lnTo>
                  <a:cubicBezTo>
                    <a:pt x="1852" y="9"/>
                    <a:pt x="1762" y="1"/>
                    <a:pt x="1680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Google Shape;226;p4"/>
            <p:cNvSpPr/>
            <p:nvPr/>
          </p:nvSpPr>
          <p:spPr>
            <a:xfrm>
              <a:off x="6787800" y="861120"/>
              <a:ext cx="299160" cy="196560"/>
            </a:xfrm>
            <a:custGeom>
              <a:avLst/>
              <a:gdLst/>
              <a:ahLst/>
              <a:rect l="l" t="t" r="r" b="b"/>
              <a:pathLst>
                <a:path w="5218" h="3432">
                  <a:moveTo>
                    <a:pt x="1679" y="0"/>
                  </a:moveTo>
                  <a:cubicBezTo>
                    <a:pt x="922" y="0"/>
                    <a:pt x="280" y="543"/>
                    <a:pt x="148" y="1292"/>
                  </a:cubicBezTo>
                  <a:cubicBezTo>
                    <a:pt x="0" y="2132"/>
                    <a:pt x="568" y="2938"/>
                    <a:pt x="1416" y="3086"/>
                  </a:cubicBezTo>
                  <a:lnTo>
                    <a:pt x="3292" y="3407"/>
                  </a:lnTo>
                  <a:cubicBezTo>
                    <a:pt x="3374" y="3424"/>
                    <a:pt x="3465" y="3432"/>
                    <a:pt x="3547" y="3432"/>
                  </a:cubicBezTo>
                  <a:cubicBezTo>
                    <a:pt x="4304" y="3432"/>
                    <a:pt x="4946" y="2889"/>
                    <a:pt x="5078" y="2148"/>
                  </a:cubicBezTo>
                  <a:cubicBezTo>
                    <a:pt x="5218" y="1300"/>
                    <a:pt x="4658" y="494"/>
                    <a:pt x="3810" y="354"/>
                  </a:cubicBezTo>
                  <a:lnTo>
                    <a:pt x="1934" y="25"/>
                  </a:lnTo>
                  <a:cubicBezTo>
                    <a:pt x="1852" y="8"/>
                    <a:pt x="1761" y="0"/>
                    <a:pt x="167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Google Shape;227;p4"/>
            <p:cNvSpPr/>
            <p:nvPr/>
          </p:nvSpPr>
          <p:spPr>
            <a:xfrm>
              <a:off x="6768000" y="975600"/>
              <a:ext cx="406440" cy="214920"/>
            </a:xfrm>
            <a:custGeom>
              <a:avLst/>
              <a:gdLst/>
              <a:ahLst/>
              <a:rect l="l" t="t" r="r" b="b"/>
              <a:pathLst>
                <a:path w="7086" h="3754">
                  <a:moveTo>
                    <a:pt x="1679" y="1"/>
                  </a:moveTo>
                  <a:cubicBezTo>
                    <a:pt x="922" y="1"/>
                    <a:pt x="280" y="544"/>
                    <a:pt x="149" y="1284"/>
                  </a:cubicBezTo>
                  <a:cubicBezTo>
                    <a:pt x="1" y="2132"/>
                    <a:pt x="568" y="2938"/>
                    <a:pt x="1416" y="3078"/>
                  </a:cubicBezTo>
                  <a:lnTo>
                    <a:pt x="5160" y="3728"/>
                  </a:lnTo>
                  <a:cubicBezTo>
                    <a:pt x="5243" y="3745"/>
                    <a:pt x="5333" y="3753"/>
                    <a:pt x="5415" y="3753"/>
                  </a:cubicBezTo>
                  <a:cubicBezTo>
                    <a:pt x="6172" y="3753"/>
                    <a:pt x="6814" y="3210"/>
                    <a:pt x="6946" y="2469"/>
                  </a:cubicBezTo>
                  <a:cubicBezTo>
                    <a:pt x="7086" y="1622"/>
                    <a:pt x="6526" y="815"/>
                    <a:pt x="5679" y="675"/>
                  </a:cubicBezTo>
                  <a:lnTo>
                    <a:pt x="1934" y="25"/>
                  </a:lnTo>
                  <a:cubicBezTo>
                    <a:pt x="1852" y="9"/>
                    <a:pt x="1762" y="1"/>
                    <a:pt x="1679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Google Shape;228;p4"/>
            <p:cNvSpPr/>
            <p:nvPr/>
          </p:nvSpPr>
          <p:spPr>
            <a:xfrm>
              <a:off x="6546600" y="556200"/>
              <a:ext cx="1074600" cy="1257120"/>
            </a:xfrm>
            <a:custGeom>
              <a:avLst/>
              <a:gdLst/>
              <a:ahLst/>
              <a:rect l="l" t="t" r="r" b="b"/>
              <a:pathLst>
                <a:path w="18730" h="21915">
                  <a:moveTo>
                    <a:pt x="4814" y="3802"/>
                  </a:moveTo>
                  <a:lnTo>
                    <a:pt x="4913" y="3818"/>
                  </a:lnTo>
                  <a:cubicBezTo>
                    <a:pt x="4896" y="3835"/>
                    <a:pt x="4888" y="3860"/>
                    <a:pt x="4872" y="3876"/>
                  </a:cubicBezTo>
                  <a:lnTo>
                    <a:pt x="4814" y="3802"/>
                  </a:lnTo>
                  <a:close/>
                  <a:moveTo>
                    <a:pt x="2452" y="0"/>
                  </a:moveTo>
                  <a:cubicBezTo>
                    <a:pt x="1662" y="0"/>
                    <a:pt x="930" y="395"/>
                    <a:pt x="502" y="1070"/>
                  </a:cubicBezTo>
                  <a:cubicBezTo>
                    <a:pt x="0" y="1860"/>
                    <a:pt x="25" y="2872"/>
                    <a:pt x="568" y="3637"/>
                  </a:cubicBezTo>
                  <a:lnTo>
                    <a:pt x="2518" y="6402"/>
                  </a:lnTo>
                  <a:cubicBezTo>
                    <a:pt x="2559" y="6460"/>
                    <a:pt x="2568" y="6518"/>
                    <a:pt x="2559" y="6592"/>
                  </a:cubicBezTo>
                  <a:lnTo>
                    <a:pt x="782" y="16837"/>
                  </a:lnTo>
                  <a:cubicBezTo>
                    <a:pt x="502" y="18417"/>
                    <a:pt x="1572" y="19931"/>
                    <a:pt x="3152" y="20203"/>
                  </a:cubicBezTo>
                  <a:lnTo>
                    <a:pt x="12739" y="21865"/>
                  </a:lnTo>
                  <a:cubicBezTo>
                    <a:pt x="12903" y="21898"/>
                    <a:pt x="13068" y="21914"/>
                    <a:pt x="13233" y="21914"/>
                  </a:cubicBezTo>
                  <a:cubicBezTo>
                    <a:pt x="14656" y="21914"/>
                    <a:pt x="15866" y="20894"/>
                    <a:pt x="16105" y="19495"/>
                  </a:cubicBezTo>
                  <a:lnTo>
                    <a:pt x="18392" y="6312"/>
                  </a:lnTo>
                  <a:cubicBezTo>
                    <a:pt x="18730" y="4395"/>
                    <a:pt x="17438" y="2559"/>
                    <a:pt x="15520" y="2230"/>
                  </a:cubicBezTo>
                  <a:lnTo>
                    <a:pt x="2847" y="33"/>
                  </a:lnTo>
                  <a:cubicBezTo>
                    <a:pt x="2716" y="8"/>
                    <a:pt x="2584" y="0"/>
                    <a:pt x="245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57240" dir="4571395" dist="66358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Google Shape;229;p4"/>
            <p:cNvSpPr/>
            <p:nvPr/>
          </p:nvSpPr>
          <p:spPr>
            <a:xfrm>
              <a:off x="6680160" y="1143000"/>
              <a:ext cx="763200" cy="573120"/>
            </a:xfrm>
            <a:custGeom>
              <a:avLst/>
              <a:gdLst/>
              <a:ahLst/>
              <a:rect l="l" t="t" r="r" b="b"/>
              <a:pathLst>
                <a:path w="13308" h="9993">
                  <a:moveTo>
                    <a:pt x="1309" y="1"/>
                  </a:moveTo>
                  <a:lnTo>
                    <a:pt x="116" y="6897"/>
                  </a:lnTo>
                  <a:cubicBezTo>
                    <a:pt x="1" y="7564"/>
                    <a:pt x="445" y="8197"/>
                    <a:pt x="1112" y="8312"/>
                  </a:cubicBezTo>
                  <a:lnTo>
                    <a:pt x="10691" y="9975"/>
                  </a:lnTo>
                  <a:cubicBezTo>
                    <a:pt x="10762" y="9987"/>
                    <a:pt x="10834" y="9993"/>
                    <a:pt x="10904" y="9993"/>
                  </a:cubicBezTo>
                  <a:cubicBezTo>
                    <a:pt x="11494" y="9993"/>
                    <a:pt x="12011" y="9575"/>
                    <a:pt x="12114" y="8979"/>
                  </a:cubicBezTo>
                  <a:lnTo>
                    <a:pt x="13308" y="2083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Google Shape;230;p4"/>
            <p:cNvSpPr/>
            <p:nvPr/>
          </p:nvSpPr>
          <p:spPr>
            <a:xfrm>
              <a:off x="6638760" y="642600"/>
              <a:ext cx="888840" cy="1083960"/>
            </a:xfrm>
            <a:custGeom>
              <a:avLst/>
              <a:gdLst/>
              <a:ahLst/>
              <a:rect l="l" t="t" r="r" b="b"/>
              <a:pathLst>
                <a:path w="15497" h="18897">
                  <a:moveTo>
                    <a:pt x="848" y="364"/>
                  </a:moveTo>
                  <a:cubicBezTo>
                    <a:pt x="873" y="364"/>
                    <a:pt x="898" y="364"/>
                    <a:pt x="931" y="372"/>
                  </a:cubicBezTo>
                  <a:lnTo>
                    <a:pt x="13595" y="2570"/>
                  </a:lnTo>
                  <a:cubicBezTo>
                    <a:pt x="14501" y="2726"/>
                    <a:pt x="15101" y="3582"/>
                    <a:pt x="14945" y="4487"/>
                  </a:cubicBezTo>
                  <a:lnTo>
                    <a:pt x="12657" y="17670"/>
                  </a:lnTo>
                  <a:cubicBezTo>
                    <a:pt x="12569" y="18178"/>
                    <a:pt x="12125" y="18541"/>
                    <a:pt x="11625" y="18541"/>
                  </a:cubicBezTo>
                  <a:cubicBezTo>
                    <a:pt x="11567" y="18541"/>
                    <a:pt x="11507" y="18536"/>
                    <a:pt x="11448" y="18526"/>
                  </a:cubicBezTo>
                  <a:lnTo>
                    <a:pt x="1869" y="16864"/>
                  </a:lnTo>
                  <a:cubicBezTo>
                    <a:pt x="1301" y="16765"/>
                    <a:pt x="922" y="16222"/>
                    <a:pt x="1021" y="15654"/>
                  </a:cubicBezTo>
                  <a:lnTo>
                    <a:pt x="2799" y="5400"/>
                  </a:lnTo>
                  <a:cubicBezTo>
                    <a:pt x="2889" y="4849"/>
                    <a:pt x="2766" y="4281"/>
                    <a:pt x="2437" y="3820"/>
                  </a:cubicBezTo>
                  <a:lnTo>
                    <a:pt x="495" y="1055"/>
                  </a:lnTo>
                  <a:cubicBezTo>
                    <a:pt x="371" y="883"/>
                    <a:pt x="404" y="685"/>
                    <a:pt x="478" y="570"/>
                  </a:cubicBezTo>
                  <a:cubicBezTo>
                    <a:pt x="544" y="463"/>
                    <a:pt x="676" y="364"/>
                    <a:pt x="848" y="364"/>
                  </a:cubicBezTo>
                  <a:close/>
                  <a:moveTo>
                    <a:pt x="856" y="0"/>
                  </a:moveTo>
                  <a:cubicBezTo>
                    <a:pt x="583" y="0"/>
                    <a:pt x="330" y="131"/>
                    <a:pt x="174" y="372"/>
                  </a:cubicBezTo>
                  <a:cubicBezTo>
                    <a:pt x="1" y="652"/>
                    <a:pt x="9" y="998"/>
                    <a:pt x="198" y="1261"/>
                  </a:cubicBezTo>
                  <a:lnTo>
                    <a:pt x="2149" y="4026"/>
                  </a:lnTo>
                  <a:cubicBezTo>
                    <a:pt x="2412" y="4413"/>
                    <a:pt x="2519" y="4882"/>
                    <a:pt x="2437" y="5343"/>
                  </a:cubicBezTo>
                  <a:lnTo>
                    <a:pt x="659" y="15588"/>
                  </a:lnTo>
                  <a:cubicBezTo>
                    <a:pt x="527" y="16353"/>
                    <a:pt x="1046" y="17086"/>
                    <a:pt x="1811" y="17218"/>
                  </a:cubicBezTo>
                  <a:lnTo>
                    <a:pt x="11390" y="18880"/>
                  </a:lnTo>
                  <a:cubicBezTo>
                    <a:pt x="11472" y="18896"/>
                    <a:pt x="11546" y="18896"/>
                    <a:pt x="11629" y="18896"/>
                  </a:cubicBezTo>
                  <a:cubicBezTo>
                    <a:pt x="12303" y="18896"/>
                    <a:pt x="12896" y="18419"/>
                    <a:pt x="13011" y="17736"/>
                  </a:cubicBezTo>
                  <a:lnTo>
                    <a:pt x="15299" y="4545"/>
                  </a:lnTo>
                  <a:cubicBezTo>
                    <a:pt x="15496" y="3450"/>
                    <a:pt x="14756" y="2405"/>
                    <a:pt x="13661" y="2216"/>
                  </a:cubicBezTo>
                  <a:lnTo>
                    <a:pt x="988" y="10"/>
                  </a:lnTo>
                  <a:cubicBezTo>
                    <a:pt x="944" y="3"/>
                    <a:pt x="900" y="0"/>
                    <a:pt x="856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Google Shape;231;p4"/>
            <p:cNvSpPr/>
            <p:nvPr/>
          </p:nvSpPr>
          <p:spPr>
            <a:xfrm>
              <a:off x="6892560" y="826200"/>
              <a:ext cx="236160" cy="57600"/>
            </a:xfrm>
            <a:custGeom>
              <a:avLst/>
              <a:gdLst/>
              <a:ahLst/>
              <a:rect l="l" t="t" r="r" b="b"/>
              <a:pathLst>
                <a:path w="4123" h="1008">
                  <a:moveTo>
                    <a:pt x="194" y="1"/>
                  </a:moveTo>
                  <a:cubicBezTo>
                    <a:pt x="112" y="1"/>
                    <a:pt x="31" y="63"/>
                    <a:pt x="17" y="151"/>
                  </a:cubicBezTo>
                  <a:cubicBezTo>
                    <a:pt x="0" y="250"/>
                    <a:pt x="66" y="341"/>
                    <a:pt x="165" y="357"/>
                  </a:cubicBezTo>
                  <a:lnTo>
                    <a:pt x="3901" y="1007"/>
                  </a:lnTo>
                  <a:lnTo>
                    <a:pt x="3934" y="1007"/>
                  </a:lnTo>
                  <a:cubicBezTo>
                    <a:pt x="4016" y="1007"/>
                    <a:pt x="4098" y="950"/>
                    <a:pt x="4106" y="859"/>
                  </a:cubicBezTo>
                  <a:cubicBezTo>
                    <a:pt x="4123" y="760"/>
                    <a:pt x="4057" y="670"/>
                    <a:pt x="3967" y="653"/>
                  </a:cubicBezTo>
                  <a:lnTo>
                    <a:pt x="222" y="3"/>
                  </a:lnTo>
                  <a:cubicBezTo>
                    <a:pt x="213" y="2"/>
                    <a:pt x="204" y="1"/>
                    <a:pt x="194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Google Shape;232;p4"/>
            <p:cNvSpPr/>
            <p:nvPr/>
          </p:nvSpPr>
          <p:spPr>
            <a:xfrm>
              <a:off x="6872760" y="939960"/>
              <a:ext cx="129600" cy="39240"/>
            </a:xfrm>
            <a:custGeom>
              <a:avLst/>
              <a:gdLst/>
              <a:ahLst/>
              <a:rect l="l" t="t" r="r" b="b"/>
              <a:pathLst>
                <a:path w="2264" h="687">
                  <a:moveTo>
                    <a:pt x="200" y="1"/>
                  </a:moveTo>
                  <a:cubicBezTo>
                    <a:pt x="113" y="1"/>
                    <a:pt x="32" y="63"/>
                    <a:pt x="17" y="152"/>
                  </a:cubicBezTo>
                  <a:cubicBezTo>
                    <a:pt x="0" y="250"/>
                    <a:pt x="66" y="349"/>
                    <a:pt x="165" y="366"/>
                  </a:cubicBezTo>
                  <a:lnTo>
                    <a:pt x="2033" y="686"/>
                  </a:lnTo>
                  <a:lnTo>
                    <a:pt x="2066" y="686"/>
                  </a:lnTo>
                  <a:cubicBezTo>
                    <a:pt x="2148" y="686"/>
                    <a:pt x="2231" y="629"/>
                    <a:pt x="2239" y="538"/>
                  </a:cubicBezTo>
                  <a:cubicBezTo>
                    <a:pt x="2263" y="440"/>
                    <a:pt x="2198" y="349"/>
                    <a:pt x="2099" y="333"/>
                  </a:cubicBezTo>
                  <a:lnTo>
                    <a:pt x="231" y="3"/>
                  </a:lnTo>
                  <a:cubicBezTo>
                    <a:pt x="221" y="2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Google Shape;233;p4"/>
            <p:cNvSpPr/>
            <p:nvPr/>
          </p:nvSpPr>
          <p:spPr>
            <a:xfrm>
              <a:off x="6852960" y="1054080"/>
              <a:ext cx="236880" cy="57600"/>
            </a:xfrm>
            <a:custGeom>
              <a:avLst/>
              <a:gdLst/>
              <a:ahLst/>
              <a:rect l="l" t="t" r="r" b="b"/>
              <a:pathLst>
                <a:path w="4132" h="1007">
                  <a:moveTo>
                    <a:pt x="201" y="0"/>
                  </a:moveTo>
                  <a:cubicBezTo>
                    <a:pt x="113" y="0"/>
                    <a:pt x="32" y="62"/>
                    <a:pt x="17" y="151"/>
                  </a:cubicBezTo>
                  <a:cubicBezTo>
                    <a:pt x="1" y="250"/>
                    <a:pt x="67" y="340"/>
                    <a:pt x="165" y="357"/>
                  </a:cubicBezTo>
                  <a:lnTo>
                    <a:pt x="3901" y="1007"/>
                  </a:lnTo>
                  <a:lnTo>
                    <a:pt x="3934" y="1007"/>
                  </a:lnTo>
                  <a:cubicBezTo>
                    <a:pt x="4017" y="1007"/>
                    <a:pt x="4099" y="949"/>
                    <a:pt x="4115" y="859"/>
                  </a:cubicBezTo>
                  <a:cubicBezTo>
                    <a:pt x="4132" y="760"/>
                    <a:pt x="4066" y="669"/>
                    <a:pt x="3967" y="653"/>
                  </a:cubicBezTo>
                  <a:lnTo>
                    <a:pt x="231" y="3"/>
                  </a:lnTo>
                  <a:cubicBezTo>
                    <a:pt x="221" y="1"/>
                    <a:pt x="211" y="0"/>
                    <a:pt x="201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Google Shape;234;p4"/>
            <p:cNvSpPr/>
            <p:nvPr/>
          </p:nvSpPr>
          <p:spPr>
            <a:xfrm>
              <a:off x="6833160" y="1168560"/>
              <a:ext cx="129600" cy="39240"/>
            </a:xfrm>
            <a:custGeom>
              <a:avLst/>
              <a:gdLst/>
              <a:ahLst/>
              <a:rect l="l" t="t" r="r" b="b"/>
              <a:pathLst>
                <a:path w="2264" h="687">
                  <a:moveTo>
                    <a:pt x="197" y="1"/>
                  </a:moveTo>
                  <a:cubicBezTo>
                    <a:pt x="110" y="1"/>
                    <a:pt x="31" y="56"/>
                    <a:pt x="17" y="143"/>
                  </a:cubicBezTo>
                  <a:cubicBezTo>
                    <a:pt x="0" y="242"/>
                    <a:pt x="66" y="341"/>
                    <a:pt x="165" y="357"/>
                  </a:cubicBezTo>
                  <a:lnTo>
                    <a:pt x="2033" y="678"/>
                  </a:lnTo>
                  <a:cubicBezTo>
                    <a:pt x="2049" y="678"/>
                    <a:pt x="2058" y="686"/>
                    <a:pt x="2066" y="686"/>
                  </a:cubicBezTo>
                  <a:cubicBezTo>
                    <a:pt x="2148" y="686"/>
                    <a:pt x="2230" y="621"/>
                    <a:pt x="2247" y="530"/>
                  </a:cubicBezTo>
                  <a:cubicBezTo>
                    <a:pt x="2263" y="431"/>
                    <a:pt x="2197" y="341"/>
                    <a:pt x="2099" y="324"/>
                  </a:cubicBezTo>
                  <a:lnTo>
                    <a:pt x="231" y="3"/>
                  </a:lnTo>
                  <a:cubicBezTo>
                    <a:pt x="219" y="1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Google Shape;235;p4"/>
            <p:cNvSpPr/>
            <p:nvPr/>
          </p:nvSpPr>
          <p:spPr>
            <a:xfrm>
              <a:off x="6813360" y="1282320"/>
              <a:ext cx="236880" cy="57600"/>
            </a:xfrm>
            <a:custGeom>
              <a:avLst/>
              <a:gdLst/>
              <a:ahLst/>
              <a:rect l="l" t="t" r="r" b="b"/>
              <a:pathLst>
                <a:path w="4132" h="1007">
                  <a:moveTo>
                    <a:pt x="201" y="0"/>
                  </a:moveTo>
                  <a:cubicBezTo>
                    <a:pt x="113" y="0"/>
                    <a:pt x="32" y="62"/>
                    <a:pt x="17" y="151"/>
                  </a:cubicBezTo>
                  <a:cubicBezTo>
                    <a:pt x="1" y="249"/>
                    <a:pt x="66" y="340"/>
                    <a:pt x="165" y="356"/>
                  </a:cubicBezTo>
                  <a:lnTo>
                    <a:pt x="3901" y="1007"/>
                  </a:lnTo>
                  <a:lnTo>
                    <a:pt x="3934" y="1007"/>
                  </a:lnTo>
                  <a:cubicBezTo>
                    <a:pt x="4025" y="1007"/>
                    <a:pt x="4099" y="949"/>
                    <a:pt x="4115" y="858"/>
                  </a:cubicBezTo>
                  <a:cubicBezTo>
                    <a:pt x="4132" y="760"/>
                    <a:pt x="4066" y="669"/>
                    <a:pt x="3967" y="653"/>
                  </a:cubicBezTo>
                  <a:lnTo>
                    <a:pt x="231" y="3"/>
                  </a:lnTo>
                  <a:cubicBezTo>
                    <a:pt x="221" y="1"/>
                    <a:pt x="211" y="0"/>
                    <a:pt x="201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Google Shape;236;p4"/>
            <p:cNvSpPr/>
            <p:nvPr/>
          </p:nvSpPr>
          <p:spPr>
            <a:xfrm>
              <a:off x="6793560" y="1396440"/>
              <a:ext cx="129600" cy="39240"/>
            </a:xfrm>
            <a:custGeom>
              <a:avLst/>
              <a:gdLst/>
              <a:ahLst/>
              <a:rect l="l" t="t" r="r" b="b"/>
              <a:pathLst>
                <a:path w="2264" h="687">
                  <a:moveTo>
                    <a:pt x="201" y="1"/>
                  </a:moveTo>
                  <a:cubicBezTo>
                    <a:pt x="115" y="1"/>
                    <a:pt x="40" y="63"/>
                    <a:pt x="17" y="151"/>
                  </a:cubicBezTo>
                  <a:cubicBezTo>
                    <a:pt x="1" y="250"/>
                    <a:pt x="67" y="340"/>
                    <a:pt x="166" y="357"/>
                  </a:cubicBezTo>
                  <a:lnTo>
                    <a:pt x="2034" y="678"/>
                  </a:lnTo>
                  <a:cubicBezTo>
                    <a:pt x="2050" y="686"/>
                    <a:pt x="2058" y="686"/>
                    <a:pt x="2066" y="686"/>
                  </a:cubicBezTo>
                  <a:cubicBezTo>
                    <a:pt x="2157" y="686"/>
                    <a:pt x="2231" y="620"/>
                    <a:pt x="2248" y="530"/>
                  </a:cubicBezTo>
                  <a:cubicBezTo>
                    <a:pt x="2264" y="439"/>
                    <a:pt x="2198" y="340"/>
                    <a:pt x="2099" y="324"/>
                  </a:cubicBezTo>
                  <a:lnTo>
                    <a:pt x="231" y="3"/>
                  </a:lnTo>
                  <a:cubicBezTo>
                    <a:pt x="221" y="1"/>
                    <a:pt x="211" y="1"/>
                    <a:pt x="201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Google Shape;237;p4"/>
            <p:cNvSpPr/>
            <p:nvPr/>
          </p:nvSpPr>
          <p:spPr>
            <a:xfrm>
              <a:off x="7234920" y="1216440"/>
              <a:ext cx="210240" cy="56520"/>
            </a:xfrm>
            <a:custGeom>
              <a:avLst/>
              <a:gdLst/>
              <a:ahLst/>
              <a:rect l="l" t="t" r="r" b="b"/>
              <a:pathLst>
                <a:path w="3671" h="989">
                  <a:moveTo>
                    <a:pt x="58" y="1"/>
                  </a:moveTo>
                  <a:lnTo>
                    <a:pt x="0" y="363"/>
                  </a:lnTo>
                  <a:lnTo>
                    <a:pt x="3605" y="988"/>
                  </a:lnTo>
                  <a:lnTo>
                    <a:pt x="3670" y="626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6" name="Google Shape;238;p4"/>
          <p:cNvSpPr/>
          <p:nvPr/>
        </p:nvSpPr>
        <p:spPr>
          <a:xfrm flipH="1" rot="10800000">
            <a:off x="8764920" y="85572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Google Shape;239;p4"/>
          <p:cNvSpPr/>
          <p:nvPr/>
        </p:nvSpPr>
        <p:spPr>
          <a:xfrm flipH="1" rot="10800000">
            <a:off x="7621560" y="268128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8" name="Google Shape;240;p4"/>
          <p:cNvGrpSpPr/>
          <p:nvPr/>
        </p:nvGrpSpPr>
        <p:grpSpPr>
          <a:xfrm>
            <a:off x="7056000" y="1433160"/>
            <a:ext cx="746640" cy="959760"/>
            <a:chOff x="7056000" y="1433160"/>
            <a:chExt cx="746640" cy="959760"/>
          </a:xfrm>
        </p:grpSpPr>
        <p:sp>
          <p:nvSpPr>
            <p:cNvPr id="259" name="Google Shape;241;p4"/>
            <p:cNvSpPr/>
            <p:nvPr/>
          </p:nvSpPr>
          <p:spPr>
            <a:xfrm flipV="1" rot="11253600">
              <a:off x="7111440" y="1470960"/>
              <a:ext cx="635760" cy="883800"/>
            </a:xfrm>
            <a:custGeom>
              <a:avLst/>
              <a:gdLst/>
              <a:ahLst/>
              <a:rect l="l" t="t" r="r" b="b"/>
              <a:pathLst>
                <a:path w="10559" h="14682">
                  <a:moveTo>
                    <a:pt x="5292" y="1"/>
                  </a:moveTo>
                  <a:cubicBezTo>
                    <a:pt x="4403" y="1"/>
                    <a:pt x="3514" y="240"/>
                    <a:pt x="2733" y="692"/>
                  </a:cubicBezTo>
                  <a:cubicBezTo>
                    <a:pt x="1005" y="1671"/>
                    <a:pt x="1" y="3671"/>
                    <a:pt x="239" y="5654"/>
                  </a:cubicBezTo>
                  <a:cubicBezTo>
                    <a:pt x="461" y="7490"/>
                    <a:pt x="1597" y="9012"/>
                    <a:pt x="3284" y="9728"/>
                  </a:cubicBezTo>
                  <a:cubicBezTo>
                    <a:pt x="3333" y="9744"/>
                    <a:pt x="3358" y="9769"/>
                    <a:pt x="3375" y="9777"/>
                  </a:cubicBezTo>
                  <a:lnTo>
                    <a:pt x="3679" y="10740"/>
                  </a:lnTo>
                  <a:cubicBezTo>
                    <a:pt x="3761" y="10995"/>
                    <a:pt x="3885" y="11226"/>
                    <a:pt x="4049" y="11423"/>
                  </a:cubicBezTo>
                  <a:cubicBezTo>
                    <a:pt x="4066" y="11522"/>
                    <a:pt x="4090" y="11621"/>
                    <a:pt x="4123" y="11719"/>
                  </a:cubicBezTo>
                  <a:cubicBezTo>
                    <a:pt x="4165" y="11859"/>
                    <a:pt x="4230" y="11999"/>
                    <a:pt x="4304" y="12123"/>
                  </a:cubicBezTo>
                  <a:cubicBezTo>
                    <a:pt x="4313" y="12271"/>
                    <a:pt x="4346" y="12419"/>
                    <a:pt x="4395" y="12559"/>
                  </a:cubicBezTo>
                  <a:cubicBezTo>
                    <a:pt x="4527" y="12987"/>
                    <a:pt x="4798" y="13349"/>
                    <a:pt x="5160" y="13596"/>
                  </a:cubicBezTo>
                  <a:cubicBezTo>
                    <a:pt x="5407" y="13925"/>
                    <a:pt x="5720" y="14188"/>
                    <a:pt x="6090" y="14377"/>
                  </a:cubicBezTo>
                  <a:cubicBezTo>
                    <a:pt x="6477" y="14575"/>
                    <a:pt x="6905" y="14682"/>
                    <a:pt x="7333" y="14682"/>
                  </a:cubicBezTo>
                  <a:cubicBezTo>
                    <a:pt x="7613" y="14682"/>
                    <a:pt x="7901" y="14632"/>
                    <a:pt x="8172" y="14550"/>
                  </a:cubicBezTo>
                  <a:lnTo>
                    <a:pt x="8468" y="14451"/>
                  </a:lnTo>
                  <a:cubicBezTo>
                    <a:pt x="9579" y="14098"/>
                    <a:pt x="10320" y="13061"/>
                    <a:pt x="10353" y="11933"/>
                  </a:cubicBezTo>
                  <a:cubicBezTo>
                    <a:pt x="10501" y="11514"/>
                    <a:pt x="10509" y="11061"/>
                    <a:pt x="10378" y="10633"/>
                  </a:cubicBezTo>
                  <a:cubicBezTo>
                    <a:pt x="10328" y="10493"/>
                    <a:pt x="10262" y="10353"/>
                    <a:pt x="10188" y="10230"/>
                  </a:cubicBezTo>
                  <a:cubicBezTo>
                    <a:pt x="10180" y="10082"/>
                    <a:pt x="10147" y="9934"/>
                    <a:pt x="10106" y="9794"/>
                  </a:cubicBezTo>
                  <a:cubicBezTo>
                    <a:pt x="10073" y="9695"/>
                    <a:pt x="10032" y="9604"/>
                    <a:pt x="9991" y="9514"/>
                  </a:cubicBezTo>
                  <a:cubicBezTo>
                    <a:pt x="10007" y="9259"/>
                    <a:pt x="9974" y="8995"/>
                    <a:pt x="9892" y="8740"/>
                  </a:cubicBezTo>
                  <a:lnTo>
                    <a:pt x="9579" y="7778"/>
                  </a:lnTo>
                  <a:cubicBezTo>
                    <a:pt x="9579" y="7761"/>
                    <a:pt x="9596" y="7728"/>
                    <a:pt x="9621" y="7687"/>
                  </a:cubicBezTo>
                  <a:cubicBezTo>
                    <a:pt x="10378" y="6428"/>
                    <a:pt x="10559" y="4914"/>
                    <a:pt x="10114" y="3523"/>
                  </a:cubicBezTo>
                  <a:cubicBezTo>
                    <a:pt x="9645" y="2058"/>
                    <a:pt x="8551" y="906"/>
                    <a:pt x="7119" y="347"/>
                  </a:cubicBezTo>
                  <a:cubicBezTo>
                    <a:pt x="6535" y="116"/>
                    <a:pt x="5917" y="1"/>
                    <a:pt x="5292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71280" dir="5044349" dist="66234" rotWithShape="0">
                <a:srgbClr val="432349">
                  <a:alpha val="2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Google Shape;242;p4"/>
            <p:cNvSpPr/>
            <p:nvPr/>
          </p:nvSpPr>
          <p:spPr>
            <a:xfrm flipV="1" rot="11253600">
              <a:off x="7170480" y="2143800"/>
              <a:ext cx="163800" cy="97200"/>
            </a:xfrm>
            <a:custGeom>
              <a:avLst/>
              <a:gdLst/>
              <a:ahLst/>
              <a:rect l="l" t="t" r="r" b="b"/>
              <a:pathLst>
                <a:path w="2725" h="1621">
                  <a:moveTo>
                    <a:pt x="2527" y="0"/>
                  </a:moveTo>
                  <a:lnTo>
                    <a:pt x="1" y="815"/>
                  </a:lnTo>
                  <a:cubicBezTo>
                    <a:pt x="160" y="1306"/>
                    <a:pt x="619" y="1620"/>
                    <a:pt x="1114" y="1620"/>
                  </a:cubicBezTo>
                  <a:cubicBezTo>
                    <a:pt x="1233" y="1620"/>
                    <a:pt x="1354" y="1602"/>
                    <a:pt x="1474" y="1564"/>
                  </a:cubicBezTo>
                  <a:lnTo>
                    <a:pt x="1770" y="1473"/>
                  </a:lnTo>
                  <a:cubicBezTo>
                    <a:pt x="2387" y="1276"/>
                    <a:pt x="2725" y="618"/>
                    <a:pt x="2527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Google Shape;243;p4"/>
            <p:cNvSpPr/>
            <p:nvPr/>
          </p:nvSpPr>
          <p:spPr>
            <a:xfrm flipV="1" rot="11253600">
              <a:off x="7158600" y="2129400"/>
              <a:ext cx="189000" cy="122040"/>
            </a:xfrm>
            <a:custGeom>
              <a:avLst/>
              <a:gdLst/>
              <a:ahLst/>
              <a:rect l="l" t="t" r="r" b="b"/>
              <a:pathLst>
                <a:path w="3145" h="2034">
                  <a:moveTo>
                    <a:pt x="2618" y="462"/>
                  </a:moveTo>
                  <a:cubicBezTo>
                    <a:pt x="2675" y="923"/>
                    <a:pt x="2395" y="1383"/>
                    <a:pt x="1935" y="1532"/>
                  </a:cubicBezTo>
                  <a:lnTo>
                    <a:pt x="1638" y="1622"/>
                  </a:lnTo>
                  <a:cubicBezTo>
                    <a:pt x="1537" y="1656"/>
                    <a:pt x="1432" y="1673"/>
                    <a:pt x="1326" y="1673"/>
                  </a:cubicBezTo>
                  <a:cubicBezTo>
                    <a:pt x="1174" y="1673"/>
                    <a:pt x="1022" y="1637"/>
                    <a:pt x="881" y="1564"/>
                  </a:cubicBezTo>
                  <a:cubicBezTo>
                    <a:pt x="708" y="1474"/>
                    <a:pt x="560" y="1326"/>
                    <a:pt x="470" y="1153"/>
                  </a:cubicBezTo>
                  <a:lnTo>
                    <a:pt x="2618" y="462"/>
                  </a:lnTo>
                  <a:close/>
                  <a:moveTo>
                    <a:pt x="2864" y="1"/>
                  </a:moveTo>
                  <a:lnTo>
                    <a:pt x="1" y="923"/>
                  </a:lnTo>
                  <a:lnTo>
                    <a:pt x="50" y="1095"/>
                  </a:lnTo>
                  <a:cubicBezTo>
                    <a:pt x="165" y="1441"/>
                    <a:pt x="404" y="1721"/>
                    <a:pt x="717" y="1885"/>
                  </a:cubicBezTo>
                  <a:cubicBezTo>
                    <a:pt x="914" y="1984"/>
                    <a:pt x="1120" y="2034"/>
                    <a:pt x="1334" y="2034"/>
                  </a:cubicBezTo>
                  <a:cubicBezTo>
                    <a:pt x="1474" y="2034"/>
                    <a:pt x="1614" y="2009"/>
                    <a:pt x="1745" y="1968"/>
                  </a:cubicBezTo>
                  <a:lnTo>
                    <a:pt x="2050" y="1869"/>
                  </a:lnTo>
                  <a:cubicBezTo>
                    <a:pt x="2757" y="1647"/>
                    <a:pt x="3144" y="881"/>
                    <a:pt x="2922" y="174"/>
                  </a:cubicBezTo>
                  <a:lnTo>
                    <a:pt x="2864" y="1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Google Shape;244;p4"/>
            <p:cNvSpPr/>
            <p:nvPr/>
          </p:nvSpPr>
          <p:spPr>
            <a:xfrm flipV="1" rot="11253600">
              <a:off x="7217280" y="1564920"/>
              <a:ext cx="442440" cy="547920"/>
            </a:xfrm>
            <a:custGeom>
              <a:avLst/>
              <a:gdLst/>
              <a:ahLst/>
              <a:rect l="l" t="t" r="r" b="b"/>
              <a:pathLst>
                <a:path w="7350" h="9100">
                  <a:moveTo>
                    <a:pt x="3670" y="0"/>
                  </a:moveTo>
                  <a:cubicBezTo>
                    <a:pt x="3077" y="0"/>
                    <a:pt x="2468" y="151"/>
                    <a:pt x="1893" y="480"/>
                  </a:cubicBezTo>
                  <a:cubicBezTo>
                    <a:pt x="692" y="1163"/>
                    <a:pt x="1" y="2545"/>
                    <a:pt x="165" y="3919"/>
                  </a:cubicBezTo>
                  <a:cubicBezTo>
                    <a:pt x="330" y="5269"/>
                    <a:pt x="1186" y="6281"/>
                    <a:pt x="2280" y="6742"/>
                  </a:cubicBezTo>
                  <a:cubicBezTo>
                    <a:pt x="2724" y="6931"/>
                    <a:pt x="3086" y="7277"/>
                    <a:pt x="3235" y="7738"/>
                  </a:cubicBezTo>
                  <a:lnTo>
                    <a:pt x="3547" y="8717"/>
                  </a:lnTo>
                  <a:cubicBezTo>
                    <a:pt x="3620" y="8948"/>
                    <a:pt x="3841" y="9100"/>
                    <a:pt x="4074" y="9100"/>
                  </a:cubicBezTo>
                  <a:cubicBezTo>
                    <a:pt x="4131" y="9100"/>
                    <a:pt x="4190" y="9090"/>
                    <a:pt x="4247" y="9071"/>
                  </a:cubicBezTo>
                  <a:lnTo>
                    <a:pt x="6444" y="8371"/>
                  </a:lnTo>
                  <a:cubicBezTo>
                    <a:pt x="6732" y="8273"/>
                    <a:pt x="6897" y="7960"/>
                    <a:pt x="6798" y="7664"/>
                  </a:cubicBezTo>
                  <a:lnTo>
                    <a:pt x="6485" y="6684"/>
                  </a:lnTo>
                  <a:cubicBezTo>
                    <a:pt x="6337" y="6232"/>
                    <a:pt x="6428" y="5738"/>
                    <a:pt x="6683" y="5327"/>
                  </a:cubicBezTo>
                  <a:cubicBezTo>
                    <a:pt x="7185" y="4487"/>
                    <a:pt x="7349" y="3450"/>
                    <a:pt x="7020" y="2446"/>
                  </a:cubicBezTo>
                  <a:cubicBezTo>
                    <a:pt x="6543" y="952"/>
                    <a:pt x="5158" y="0"/>
                    <a:pt x="3670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Google Shape;245;p4"/>
            <p:cNvSpPr/>
            <p:nvPr/>
          </p:nvSpPr>
          <p:spPr>
            <a:xfrm flipV="1" rot="11253600">
              <a:off x="7207200" y="1554840"/>
              <a:ext cx="463680" cy="569880"/>
            </a:xfrm>
            <a:custGeom>
              <a:avLst/>
              <a:gdLst/>
              <a:ahLst/>
              <a:rect l="l" t="t" r="r" b="b"/>
              <a:pathLst>
                <a:path w="7703" h="9465">
                  <a:moveTo>
                    <a:pt x="3860" y="363"/>
                  </a:moveTo>
                  <a:cubicBezTo>
                    <a:pt x="4263" y="363"/>
                    <a:pt x="4675" y="437"/>
                    <a:pt x="5061" y="586"/>
                  </a:cubicBezTo>
                  <a:cubicBezTo>
                    <a:pt x="6008" y="956"/>
                    <a:pt x="6724" y="1721"/>
                    <a:pt x="7036" y="2684"/>
                  </a:cubicBezTo>
                  <a:cubicBezTo>
                    <a:pt x="7324" y="3589"/>
                    <a:pt x="7209" y="4585"/>
                    <a:pt x="6707" y="5416"/>
                  </a:cubicBezTo>
                  <a:cubicBezTo>
                    <a:pt x="6411" y="5902"/>
                    <a:pt x="6337" y="6436"/>
                    <a:pt x="6493" y="6922"/>
                  </a:cubicBezTo>
                  <a:lnTo>
                    <a:pt x="6806" y="7901"/>
                  </a:lnTo>
                  <a:cubicBezTo>
                    <a:pt x="6839" y="8000"/>
                    <a:pt x="6831" y="8099"/>
                    <a:pt x="6790" y="8189"/>
                  </a:cubicBezTo>
                  <a:cubicBezTo>
                    <a:pt x="6740" y="8280"/>
                    <a:pt x="6666" y="8346"/>
                    <a:pt x="6567" y="8379"/>
                  </a:cubicBezTo>
                  <a:lnTo>
                    <a:pt x="4378" y="9086"/>
                  </a:lnTo>
                  <a:cubicBezTo>
                    <a:pt x="4341" y="9097"/>
                    <a:pt x="4303" y="9102"/>
                    <a:pt x="4266" y="9102"/>
                  </a:cubicBezTo>
                  <a:cubicBezTo>
                    <a:pt x="4100" y="9102"/>
                    <a:pt x="3948" y="9001"/>
                    <a:pt x="3901" y="8839"/>
                  </a:cubicBezTo>
                  <a:lnTo>
                    <a:pt x="3580" y="7860"/>
                  </a:lnTo>
                  <a:cubicBezTo>
                    <a:pt x="3424" y="7375"/>
                    <a:pt x="3053" y="6980"/>
                    <a:pt x="2535" y="6757"/>
                  </a:cubicBezTo>
                  <a:cubicBezTo>
                    <a:pt x="1424" y="6288"/>
                    <a:pt x="675" y="5284"/>
                    <a:pt x="527" y="4075"/>
                  </a:cubicBezTo>
                  <a:cubicBezTo>
                    <a:pt x="371" y="2774"/>
                    <a:pt x="1029" y="1466"/>
                    <a:pt x="2157" y="816"/>
                  </a:cubicBezTo>
                  <a:cubicBezTo>
                    <a:pt x="2691" y="520"/>
                    <a:pt x="3276" y="363"/>
                    <a:pt x="3860" y="363"/>
                  </a:cubicBezTo>
                  <a:close/>
                  <a:moveTo>
                    <a:pt x="3860" y="0"/>
                  </a:moveTo>
                  <a:cubicBezTo>
                    <a:pt x="3212" y="0"/>
                    <a:pt x="2565" y="169"/>
                    <a:pt x="1984" y="503"/>
                  </a:cubicBezTo>
                  <a:cubicBezTo>
                    <a:pt x="725" y="1219"/>
                    <a:pt x="0" y="2676"/>
                    <a:pt x="173" y="4116"/>
                  </a:cubicBezTo>
                  <a:cubicBezTo>
                    <a:pt x="330" y="5457"/>
                    <a:pt x="1161" y="6568"/>
                    <a:pt x="2395" y="7095"/>
                  </a:cubicBezTo>
                  <a:cubicBezTo>
                    <a:pt x="2815" y="7268"/>
                    <a:pt x="3119" y="7580"/>
                    <a:pt x="3243" y="7967"/>
                  </a:cubicBezTo>
                  <a:lnTo>
                    <a:pt x="3555" y="8946"/>
                  </a:lnTo>
                  <a:cubicBezTo>
                    <a:pt x="3654" y="9259"/>
                    <a:pt x="3950" y="9465"/>
                    <a:pt x="4255" y="9465"/>
                  </a:cubicBezTo>
                  <a:cubicBezTo>
                    <a:pt x="4337" y="9465"/>
                    <a:pt x="4411" y="9448"/>
                    <a:pt x="4485" y="9424"/>
                  </a:cubicBezTo>
                  <a:lnTo>
                    <a:pt x="6674" y="8724"/>
                  </a:lnTo>
                  <a:cubicBezTo>
                    <a:pt x="6864" y="8658"/>
                    <a:pt x="7020" y="8527"/>
                    <a:pt x="7110" y="8354"/>
                  </a:cubicBezTo>
                  <a:cubicBezTo>
                    <a:pt x="7201" y="8181"/>
                    <a:pt x="7217" y="7975"/>
                    <a:pt x="7152" y="7794"/>
                  </a:cubicBezTo>
                  <a:lnTo>
                    <a:pt x="6839" y="6815"/>
                  </a:lnTo>
                  <a:cubicBezTo>
                    <a:pt x="6715" y="6428"/>
                    <a:pt x="6773" y="5992"/>
                    <a:pt x="7012" y="5597"/>
                  </a:cubicBezTo>
                  <a:cubicBezTo>
                    <a:pt x="7571" y="4684"/>
                    <a:pt x="7703" y="3581"/>
                    <a:pt x="7374" y="2569"/>
                  </a:cubicBezTo>
                  <a:cubicBezTo>
                    <a:pt x="7036" y="1507"/>
                    <a:pt x="6238" y="660"/>
                    <a:pt x="5193" y="248"/>
                  </a:cubicBezTo>
                  <a:cubicBezTo>
                    <a:pt x="4763" y="82"/>
                    <a:pt x="4311" y="0"/>
                    <a:pt x="3860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Google Shape;246;p4"/>
            <p:cNvSpPr/>
            <p:nvPr/>
          </p:nvSpPr>
          <p:spPr>
            <a:xfrm flipV="1" rot="11253600">
              <a:off x="7197120" y="2054880"/>
              <a:ext cx="191160" cy="95760"/>
            </a:xfrm>
            <a:custGeom>
              <a:avLst/>
              <a:gdLst/>
              <a:ahLst/>
              <a:rect l="l" t="t" r="r" b="b"/>
              <a:pathLst>
                <a:path w="3177" h="1597">
                  <a:moveTo>
                    <a:pt x="2675" y="0"/>
                  </a:moveTo>
                  <a:cubicBezTo>
                    <a:pt x="2631" y="0"/>
                    <a:pt x="2587" y="7"/>
                    <a:pt x="2543" y="21"/>
                  </a:cubicBezTo>
                  <a:lnTo>
                    <a:pt x="362" y="728"/>
                  </a:lnTo>
                  <a:cubicBezTo>
                    <a:pt x="132" y="802"/>
                    <a:pt x="0" y="1049"/>
                    <a:pt x="74" y="1288"/>
                  </a:cubicBezTo>
                  <a:cubicBezTo>
                    <a:pt x="134" y="1475"/>
                    <a:pt x="313" y="1597"/>
                    <a:pt x="502" y="1597"/>
                  </a:cubicBezTo>
                  <a:cubicBezTo>
                    <a:pt x="546" y="1597"/>
                    <a:pt x="590" y="1590"/>
                    <a:pt x="634" y="1576"/>
                  </a:cubicBezTo>
                  <a:lnTo>
                    <a:pt x="2815" y="868"/>
                  </a:lnTo>
                  <a:cubicBezTo>
                    <a:pt x="3053" y="794"/>
                    <a:pt x="3177" y="547"/>
                    <a:pt x="3103" y="309"/>
                  </a:cubicBezTo>
                  <a:cubicBezTo>
                    <a:pt x="3043" y="122"/>
                    <a:pt x="2864" y="0"/>
                    <a:pt x="2675" y="0"/>
                  </a:cubicBez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Google Shape;247;p4"/>
            <p:cNvSpPr/>
            <p:nvPr/>
          </p:nvSpPr>
          <p:spPr>
            <a:xfrm flipV="1" rot="11253600">
              <a:off x="7188840" y="2043000"/>
              <a:ext cx="208800" cy="117360"/>
            </a:xfrm>
            <a:custGeom>
              <a:avLst/>
              <a:gdLst/>
              <a:ahLst/>
              <a:rect l="l" t="t" r="r" b="b"/>
              <a:pathLst>
                <a:path w="3473" h="1953">
                  <a:moveTo>
                    <a:pt x="2831" y="364"/>
                  </a:moveTo>
                  <a:cubicBezTo>
                    <a:pt x="2872" y="364"/>
                    <a:pt x="2913" y="373"/>
                    <a:pt x="2946" y="389"/>
                  </a:cubicBezTo>
                  <a:cubicBezTo>
                    <a:pt x="3012" y="422"/>
                    <a:pt x="3053" y="480"/>
                    <a:pt x="3078" y="545"/>
                  </a:cubicBezTo>
                  <a:cubicBezTo>
                    <a:pt x="3103" y="611"/>
                    <a:pt x="3094" y="685"/>
                    <a:pt x="3062" y="751"/>
                  </a:cubicBezTo>
                  <a:cubicBezTo>
                    <a:pt x="3029" y="809"/>
                    <a:pt x="2979" y="858"/>
                    <a:pt x="2905" y="875"/>
                  </a:cubicBezTo>
                  <a:lnTo>
                    <a:pt x="724" y="1582"/>
                  </a:lnTo>
                  <a:cubicBezTo>
                    <a:pt x="700" y="1590"/>
                    <a:pt x="675" y="1594"/>
                    <a:pt x="649" y="1594"/>
                  </a:cubicBezTo>
                  <a:cubicBezTo>
                    <a:pt x="539" y="1594"/>
                    <a:pt x="429" y="1523"/>
                    <a:pt x="395" y="1409"/>
                  </a:cubicBezTo>
                  <a:cubicBezTo>
                    <a:pt x="371" y="1344"/>
                    <a:pt x="379" y="1270"/>
                    <a:pt x="412" y="1212"/>
                  </a:cubicBezTo>
                  <a:cubicBezTo>
                    <a:pt x="445" y="1146"/>
                    <a:pt x="502" y="1097"/>
                    <a:pt x="568" y="1080"/>
                  </a:cubicBezTo>
                  <a:lnTo>
                    <a:pt x="2749" y="373"/>
                  </a:lnTo>
                  <a:cubicBezTo>
                    <a:pt x="2773" y="364"/>
                    <a:pt x="2798" y="364"/>
                    <a:pt x="2831" y="364"/>
                  </a:cubicBezTo>
                  <a:close/>
                  <a:moveTo>
                    <a:pt x="2834" y="0"/>
                  </a:moveTo>
                  <a:cubicBezTo>
                    <a:pt x="2768" y="0"/>
                    <a:pt x="2701" y="12"/>
                    <a:pt x="2634" y="35"/>
                  </a:cubicBezTo>
                  <a:lnTo>
                    <a:pt x="453" y="735"/>
                  </a:lnTo>
                  <a:cubicBezTo>
                    <a:pt x="296" y="784"/>
                    <a:pt x="165" y="891"/>
                    <a:pt x="91" y="1047"/>
                  </a:cubicBezTo>
                  <a:cubicBezTo>
                    <a:pt x="17" y="1195"/>
                    <a:pt x="0" y="1360"/>
                    <a:pt x="50" y="1516"/>
                  </a:cubicBezTo>
                  <a:cubicBezTo>
                    <a:pt x="140" y="1788"/>
                    <a:pt x="387" y="1953"/>
                    <a:pt x="650" y="1953"/>
                  </a:cubicBezTo>
                  <a:cubicBezTo>
                    <a:pt x="708" y="1953"/>
                    <a:pt x="774" y="1944"/>
                    <a:pt x="840" y="1920"/>
                  </a:cubicBezTo>
                  <a:lnTo>
                    <a:pt x="3020" y="1220"/>
                  </a:lnTo>
                  <a:cubicBezTo>
                    <a:pt x="3177" y="1171"/>
                    <a:pt x="3308" y="1064"/>
                    <a:pt x="3382" y="916"/>
                  </a:cubicBezTo>
                  <a:cubicBezTo>
                    <a:pt x="3457" y="759"/>
                    <a:pt x="3473" y="595"/>
                    <a:pt x="3424" y="438"/>
                  </a:cubicBezTo>
                  <a:cubicBezTo>
                    <a:pt x="3374" y="274"/>
                    <a:pt x="3259" y="150"/>
                    <a:pt x="3111" y="68"/>
                  </a:cubicBezTo>
                  <a:cubicBezTo>
                    <a:pt x="3023" y="24"/>
                    <a:pt x="2930" y="0"/>
                    <a:pt x="2834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Google Shape;248;p4"/>
            <p:cNvSpPr/>
            <p:nvPr/>
          </p:nvSpPr>
          <p:spPr>
            <a:xfrm flipV="1" rot="11253600">
              <a:off x="7174440" y="2103120"/>
              <a:ext cx="191160" cy="95760"/>
            </a:xfrm>
            <a:custGeom>
              <a:avLst/>
              <a:gdLst/>
              <a:ahLst/>
              <a:rect l="l" t="t" r="r" b="b"/>
              <a:pathLst>
                <a:path w="3178" h="1594">
                  <a:moveTo>
                    <a:pt x="2679" y="1"/>
                  </a:moveTo>
                  <a:cubicBezTo>
                    <a:pt x="2634" y="1"/>
                    <a:pt x="2589" y="7"/>
                    <a:pt x="2544" y="21"/>
                  </a:cubicBezTo>
                  <a:lnTo>
                    <a:pt x="363" y="729"/>
                  </a:lnTo>
                  <a:cubicBezTo>
                    <a:pt x="133" y="803"/>
                    <a:pt x="1" y="1050"/>
                    <a:pt x="75" y="1289"/>
                  </a:cubicBezTo>
                  <a:cubicBezTo>
                    <a:pt x="134" y="1472"/>
                    <a:pt x="308" y="1593"/>
                    <a:pt x="493" y="1593"/>
                  </a:cubicBezTo>
                  <a:cubicBezTo>
                    <a:pt x="540" y="1593"/>
                    <a:pt x="588" y="1585"/>
                    <a:pt x="635" y="1568"/>
                  </a:cubicBezTo>
                  <a:lnTo>
                    <a:pt x="2815" y="869"/>
                  </a:lnTo>
                  <a:cubicBezTo>
                    <a:pt x="3054" y="795"/>
                    <a:pt x="3177" y="548"/>
                    <a:pt x="3103" y="309"/>
                  </a:cubicBezTo>
                  <a:cubicBezTo>
                    <a:pt x="3043" y="123"/>
                    <a:pt x="2870" y="1"/>
                    <a:pt x="2679" y="1"/>
                  </a:cubicBez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Google Shape;249;p4"/>
            <p:cNvSpPr/>
            <p:nvPr/>
          </p:nvSpPr>
          <p:spPr>
            <a:xfrm flipV="1" rot="11253600">
              <a:off x="7165800" y="2091600"/>
              <a:ext cx="208800" cy="117360"/>
            </a:xfrm>
            <a:custGeom>
              <a:avLst/>
              <a:gdLst/>
              <a:ahLst/>
              <a:rect l="l" t="t" r="r" b="b"/>
              <a:pathLst>
                <a:path w="3474" h="1955">
                  <a:moveTo>
                    <a:pt x="2832" y="366"/>
                  </a:moveTo>
                  <a:cubicBezTo>
                    <a:pt x="2873" y="366"/>
                    <a:pt x="2914" y="374"/>
                    <a:pt x="2947" y="391"/>
                  </a:cubicBezTo>
                  <a:cubicBezTo>
                    <a:pt x="3013" y="424"/>
                    <a:pt x="3062" y="481"/>
                    <a:pt x="3079" y="547"/>
                  </a:cubicBezTo>
                  <a:cubicBezTo>
                    <a:pt x="3103" y="613"/>
                    <a:pt x="3095" y="687"/>
                    <a:pt x="3062" y="744"/>
                  </a:cubicBezTo>
                  <a:cubicBezTo>
                    <a:pt x="3029" y="810"/>
                    <a:pt x="2980" y="860"/>
                    <a:pt x="2914" y="876"/>
                  </a:cubicBezTo>
                  <a:lnTo>
                    <a:pt x="733" y="1584"/>
                  </a:lnTo>
                  <a:cubicBezTo>
                    <a:pt x="707" y="1590"/>
                    <a:pt x="682" y="1592"/>
                    <a:pt x="657" y="1592"/>
                  </a:cubicBezTo>
                  <a:cubicBezTo>
                    <a:pt x="613" y="1592"/>
                    <a:pt x="570" y="1583"/>
                    <a:pt x="527" y="1567"/>
                  </a:cubicBezTo>
                  <a:cubicBezTo>
                    <a:pt x="462" y="1534"/>
                    <a:pt x="420" y="1477"/>
                    <a:pt x="396" y="1411"/>
                  </a:cubicBezTo>
                  <a:cubicBezTo>
                    <a:pt x="371" y="1345"/>
                    <a:pt x="379" y="1271"/>
                    <a:pt x="412" y="1205"/>
                  </a:cubicBezTo>
                  <a:cubicBezTo>
                    <a:pt x="445" y="1148"/>
                    <a:pt x="503" y="1098"/>
                    <a:pt x="569" y="1074"/>
                  </a:cubicBezTo>
                  <a:lnTo>
                    <a:pt x="2749" y="374"/>
                  </a:lnTo>
                  <a:cubicBezTo>
                    <a:pt x="2774" y="366"/>
                    <a:pt x="2799" y="366"/>
                    <a:pt x="2832" y="366"/>
                  </a:cubicBezTo>
                  <a:close/>
                  <a:moveTo>
                    <a:pt x="2823" y="0"/>
                  </a:moveTo>
                  <a:cubicBezTo>
                    <a:pt x="2761" y="0"/>
                    <a:pt x="2697" y="10"/>
                    <a:pt x="2634" y="29"/>
                  </a:cubicBezTo>
                  <a:lnTo>
                    <a:pt x="453" y="736"/>
                  </a:lnTo>
                  <a:cubicBezTo>
                    <a:pt x="297" y="786"/>
                    <a:pt x="165" y="893"/>
                    <a:pt x="91" y="1041"/>
                  </a:cubicBezTo>
                  <a:cubicBezTo>
                    <a:pt x="17" y="1189"/>
                    <a:pt x="1" y="1362"/>
                    <a:pt x="50" y="1518"/>
                  </a:cubicBezTo>
                  <a:cubicBezTo>
                    <a:pt x="108" y="1683"/>
                    <a:pt x="215" y="1806"/>
                    <a:pt x="363" y="1888"/>
                  </a:cubicBezTo>
                  <a:cubicBezTo>
                    <a:pt x="453" y="1929"/>
                    <a:pt x="552" y="1954"/>
                    <a:pt x="651" y="1954"/>
                  </a:cubicBezTo>
                  <a:cubicBezTo>
                    <a:pt x="709" y="1954"/>
                    <a:pt x="774" y="1946"/>
                    <a:pt x="840" y="1921"/>
                  </a:cubicBezTo>
                  <a:lnTo>
                    <a:pt x="3021" y="1222"/>
                  </a:lnTo>
                  <a:cubicBezTo>
                    <a:pt x="3177" y="1172"/>
                    <a:pt x="3309" y="1057"/>
                    <a:pt x="3383" y="909"/>
                  </a:cubicBezTo>
                  <a:cubicBezTo>
                    <a:pt x="3465" y="761"/>
                    <a:pt x="3474" y="596"/>
                    <a:pt x="3424" y="432"/>
                  </a:cubicBezTo>
                  <a:cubicBezTo>
                    <a:pt x="3375" y="275"/>
                    <a:pt x="3260" y="144"/>
                    <a:pt x="3111" y="70"/>
                  </a:cubicBezTo>
                  <a:cubicBezTo>
                    <a:pt x="3020" y="24"/>
                    <a:pt x="2923" y="0"/>
                    <a:pt x="2823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8" name="Google Shape;250;p4"/>
          <p:cNvGrpSpPr/>
          <p:nvPr/>
        </p:nvGrpSpPr>
        <p:grpSpPr>
          <a:xfrm>
            <a:off x="1150200" y="997200"/>
            <a:ext cx="1142280" cy="1344600"/>
            <a:chOff x="1150200" y="997200"/>
            <a:chExt cx="1142280" cy="1344600"/>
          </a:xfrm>
        </p:grpSpPr>
        <p:sp>
          <p:nvSpPr>
            <p:cNvPr id="269" name="Google Shape;251;p4"/>
            <p:cNvSpPr/>
            <p:nvPr/>
          </p:nvSpPr>
          <p:spPr>
            <a:xfrm>
              <a:off x="1150200" y="997200"/>
              <a:ext cx="1142280" cy="1344600"/>
            </a:xfrm>
            <a:custGeom>
              <a:avLst/>
              <a:gdLst/>
              <a:ahLst/>
              <a:rect l="l" t="t" r="r" b="b"/>
              <a:pathLst>
                <a:path w="13209" h="15546">
                  <a:moveTo>
                    <a:pt x="5786" y="1"/>
                  </a:moveTo>
                  <a:cubicBezTo>
                    <a:pt x="5481" y="1"/>
                    <a:pt x="5177" y="58"/>
                    <a:pt x="4897" y="182"/>
                  </a:cubicBezTo>
                  <a:lnTo>
                    <a:pt x="1367" y="1745"/>
                  </a:lnTo>
                  <a:cubicBezTo>
                    <a:pt x="832" y="1984"/>
                    <a:pt x="421" y="2412"/>
                    <a:pt x="207" y="2963"/>
                  </a:cubicBezTo>
                  <a:cubicBezTo>
                    <a:pt x="1" y="3506"/>
                    <a:pt x="9" y="4099"/>
                    <a:pt x="248" y="4642"/>
                  </a:cubicBezTo>
                  <a:cubicBezTo>
                    <a:pt x="511" y="5243"/>
                    <a:pt x="1029" y="5679"/>
                    <a:pt x="1638" y="5860"/>
                  </a:cubicBezTo>
                  <a:lnTo>
                    <a:pt x="1745" y="6090"/>
                  </a:lnTo>
                  <a:cubicBezTo>
                    <a:pt x="363" y="8214"/>
                    <a:pt x="429" y="10954"/>
                    <a:pt x="1951" y="13052"/>
                  </a:cubicBezTo>
                  <a:cubicBezTo>
                    <a:pt x="3079" y="14616"/>
                    <a:pt x="4914" y="15546"/>
                    <a:pt x="6864" y="15546"/>
                  </a:cubicBezTo>
                  <a:cubicBezTo>
                    <a:pt x="7275" y="15546"/>
                    <a:pt x="7687" y="15496"/>
                    <a:pt x="8090" y="15414"/>
                  </a:cubicBezTo>
                  <a:cubicBezTo>
                    <a:pt x="9925" y="15027"/>
                    <a:pt x="11464" y="13859"/>
                    <a:pt x="12312" y="12205"/>
                  </a:cubicBezTo>
                  <a:cubicBezTo>
                    <a:pt x="13151" y="10559"/>
                    <a:pt x="13209" y="8641"/>
                    <a:pt x="12460" y="6954"/>
                  </a:cubicBezTo>
                  <a:cubicBezTo>
                    <a:pt x="11620" y="5054"/>
                    <a:pt x="9884" y="3729"/>
                    <a:pt x="7860" y="3391"/>
                  </a:cubicBezTo>
                  <a:lnTo>
                    <a:pt x="7761" y="3161"/>
                  </a:lnTo>
                  <a:cubicBezTo>
                    <a:pt x="7786" y="3103"/>
                    <a:pt x="7810" y="3046"/>
                    <a:pt x="7835" y="2988"/>
                  </a:cubicBezTo>
                  <a:cubicBezTo>
                    <a:pt x="8041" y="2437"/>
                    <a:pt x="8033" y="1844"/>
                    <a:pt x="7794" y="1309"/>
                  </a:cubicBezTo>
                  <a:cubicBezTo>
                    <a:pt x="7440" y="511"/>
                    <a:pt x="6650" y="1"/>
                    <a:pt x="578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57240" dir="4630093" dist="66459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Google Shape;252;p4"/>
            <p:cNvSpPr/>
            <p:nvPr/>
          </p:nvSpPr>
          <p:spPr>
            <a:xfrm>
              <a:off x="1263960" y="1115640"/>
              <a:ext cx="459720" cy="276840"/>
            </a:xfrm>
            <a:custGeom>
              <a:avLst/>
              <a:gdLst/>
              <a:ahLst/>
              <a:rect l="l" t="t" r="r" b="b"/>
              <a:pathLst>
                <a:path w="5317" h="3205">
                  <a:moveTo>
                    <a:pt x="4469" y="357"/>
                  </a:moveTo>
                  <a:cubicBezTo>
                    <a:pt x="4642" y="357"/>
                    <a:pt x="4815" y="464"/>
                    <a:pt x="4889" y="637"/>
                  </a:cubicBezTo>
                  <a:cubicBezTo>
                    <a:pt x="4996" y="867"/>
                    <a:pt x="4889" y="1139"/>
                    <a:pt x="4658" y="1246"/>
                  </a:cubicBezTo>
                  <a:lnTo>
                    <a:pt x="1128" y="2801"/>
                  </a:lnTo>
                  <a:cubicBezTo>
                    <a:pt x="1065" y="2829"/>
                    <a:pt x="999" y="2843"/>
                    <a:pt x="935" y="2843"/>
                  </a:cubicBezTo>
                  <a:cubicBezTo>
                    <a:pt x="758" y="2843"/>
                    <a:pt x="592" y="2740"/>
                    <a:pt x="519" y="2571"/>
                  </a:cubicBezTo>
                  <a:cubicBezTo>
                    <a:pt x="470" y="2455"/>
                    <a:pt x="461" y="2332"/>
                    <a:pt x="511" y="2217"/>
                  </a:cubicBezTo>
                  <a:cubicBezTo>
                    <a:pt x="552" y="2102"/>
                    <a:pt x="642" y="2003"/>
                    <a:pt x="749" y="1953"/>
                  </a:cubicBezTo>
                  <a:lnTo>
                    <a:pt x="4280" y="398"/>
                  </a:lnTo>
                  <a:cubicBezTo>
                    <a:pt x="4346" y="373"/>
                    <a:pt x="4403" y="357"/>
                    <a:pt x="4469" y="357"/>
                  </a:cubicBezTo>
                  <a:close/>
                  <a:moveTo>
                    <a:pt x="4463" y="0"/>
                  </a:moveTo>
                  <a:cubicBezTo>
                    <a:pt x="4352" y="0"/>
                    <a:pt x="4240" y="22"/>
                    <a:pt x="4132" y="69"/>
                  </a:cubicBezTo>
                  <a:lnTo>
                    <a:pt x="609" y="1624"/>
                  </a:lnTo>
                  <a:cubicBezTo>
                    <a:pt x="190" y="1814"/>
                    <a:pt x="1" y="2299"/>
                    <a:pt x="190" y="2711"/>
                  </a:cubicBezTo>
                  <a:cubicBezTo>
                    <a:pt x="321" y="3023"/>
                    <a:pt x="626" y="3204"/>
                    <a:pt x="939" y="3204"/>
                  </a:cubicBezTo>
                  <a:cubicBezTo>
                    <a:pt x="1054" y="3204"/>
                    <a:pt x="1161" y="3180"/>
                    <a:pt x="1276" y="3130"/>
                  </a:cubicBezTo>
                  <a:lnTo>
                    <a:pt x="4798" y="1575"/>
                  </a:lnTo>
                  <a:cubicBezTo>
                    <a:pt x="5004" y="1484"/>
                    <a:pt x="5160" y="1320"/>
                    <a:pt x="5234" y="1122"/>
                  </a:cubicBezTo>
                  <a:cubicBezTo>
                    <a:pt x="5317" y="917"/>
                    <a:pt x="5308" y="686"/>
                    <a:pt x="5218" y="489"/>
                  </a:cubicBezTo>
                  <a:cubicBezTo>
                    <a:pt x="5083" y="183"/>
                    <a:pt x="4781" y="0"/>
                    <a:pt x="4463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Google Shape;253;p4"/>
            <p:cNvSpPr/>
            <p:nvPr/>
          </p:nvSpPr>
          <p:spPr>
            <a:xfrm>
              <a:off x="1352160" y="1544760"/>
              <a:ext cx="851760" cy="662760"/>
            </a:xfrm>
            <a:custGeom>
              <a:avLst/>
              <a:gdLst/>
              <a:ahLst/>
              <a:rect l="l" t="t" r="r" b="b"/>
              <a:pathLst>
                <a:path w="9852" h="7666">
                  <a:moveTo>
                    <a:pt x="7868" y="0"/>
                  </a:moveTo>
                  <a:lnTo>
                    <a:pt x="1" y="3473"/>
                  </a:lnTo>
                  <a:cubicBezTo>
                    <a:pt x="67" y="4279"/>
                    <a:pt x="338" y="5086"/>
                    <a:pt x="873" y="5818"/>
                  </a:cubicBezTo>
                  <a:cubicBezTo>
                    <a:pt x="1714" y="6985"/>
                    <a:pt x="3104" y="7665"/>
                    <a:pt x="4525" y="7665"/>
                  </a:cubicBezTo>
                  <a:cubicBezTo>
                    <a:pt x="4828" y="7665"/>
                    <a:pt x="5132" y="7634"/>
                    <a:pt x="5432" y="7571"/>
                  </a:cubicBezTo>
                  <a:cubicBezTo>
                    <a:pt x="8378" y="6946"/>
                    <a:pt x="9851" y="3851"/>
                    <a:pt x="8707" y="1251"/>
                  </a:cubicBezTo>
                  <a:cubicBezTo>
                    <a:pt x="8493" y="774"/>
                    <a:pt x="8205" y="362"/>
                    <a:pt x="7868" y="0"/>
                  </a:cubicBezTo>
                  <a:close/>
                </a:path>
              </a:pathLst>
            </a:custGeom>
            <a:solidFill>
              <a:srgbClr val="00e3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Google Shape;254;p4"/>
            <p:cNvSpPr/>
            <p:nvPr/>
          </p:nvSpPr>
          <p:spPr>
            <a:xfrm>
              <a:off x="1305360" y="1222200"/>
              <a:ext cx="864000" cy="1000800"/>
            </a:xfrm>
            <a:custGeom>
              <a:avLst/>
              <a:gdLst/>
              <a:ahLst/>
              <a:rect l="l" t="t" r="r" b="b"/>
              <a:pathLst>
                <a:path w="9992" h="11571">
                  <a:moveTo>
                    <a:pt x="4033" y="478"/>
                  </a:moveTo>
                  <a:lnTo>
                    <a:pt x="4675" y="1934"/>
                  </a:lnTo>
                  <a:cubicBezTo>
                    <a:pt x="4807" y="2230"/>
                    <a:pt x="5103" y="2428"/>
                    <a:pt x="5449" y="2461"/>
                  </a:cubicBezTo>
                  <a:cubicBezTo>
                    <a:pt x="7045" y="2592"/>
                    <a:pt x="8436" y="3588"/>
                    <a:pt x="9078" y="5053"/>
                  </a:cubicBezTo>
                  <a:cubicBezTo>
                    <a:pt x="9621" y="6263"/>
                    <a:pt x="9580" y="7637"/>
                    <a:pt x="8971" y="8814"/>
                  </a:cubicBezTo>
                  <a:cubicBezTo>
                    <a:pt x="8370" y="9999"/>
                    <a:pt x="7259" y="10838"/>
                    <a:pt x="5934" y="11118"/>
                  </a:cubicBezTo>
                  <a:cubicBezTo>
                    <a:pt x="5648" y="11178"/>
                    <a:pt x="5359" y="11207"/>
                    <a:pt x="5071" y="11207"/>
                  </a:cubicBezTo>
                  <a:cubicBezTo>
                    <a:pt x="3708" y="11207"/>
                    <a:pt x="2371" y="10553"/>
                    <a:pt x="1556" y="9439"/>
                  </a:cubicBezTo>
                  <a:cubicBezTo>
                    <a:pt x="388" y="7818"/>
                    <a:pt x="412" y="5695"/>
                    <a:pt x="1614" y="4131"/>
                  </a:cubicBezTo>
                  <a:cubicBezTo>
                    <a:pt x="1819" y="3876"/>
                    <a:pt x="1869" y="3539"/>
                    <a:pt x="1737" y="3259"/>
                  </a:cubicBezTo>
                  <a:lnTo>
                    <a:pt x="1087" y="1778"/>
                  </a:lnTo>
                  <a:lnTo>
                    <a:pt x="4033" y="478"/>
                  </a:lnTo>
                  <a:close/>
                  <a:moveTo>
                    <a:pt x="4214" y="0"/>
                  </a:moveTo>
                  <a:lnTo>
                    <a:pt x="610" y="1588"/>
                  </a:lnTo>
                  <a:lnTo>
                    <a:pt x="1408" y="3399"/>
                  </a:lnTo>
                  <a:cubicBezTo>
                    <a:pt x="1482" y="3563"/>
                    <a:pt x="1457" y="3761"/>
                    <a:pt x="1334" y="3917"/>
                  </a:cubicBezTo>
                  <a:cubicBezTo>
                    <a:pt x="25" y="5596"/>
                    <a:pt x="1" y="7900"/>
                    <a:pt x="1268" y="9645"/>
                  </a:cubicBezTo>
                  <a:cubicBezTo>
                    <a:pt x="2149" y="10863"/>
                    <a:pt x="3597" y="11570"/>
                    <a:pt x="5070" y="11570"/>
                  </a:cubicBezTo>
                  <a:cubicBezTo>
                    <a:pt x="5383" y="11570"/>
                    <a:pt x="5704" y="11538"/>
                    <a:pt x="6008" y="11472"/>
                  </a:cubicBezTo>
                  <a:cubicBezTo>
                    <a:pt x="7440" y="11167"/>
                    <a:pt x="8641" y="10262"/>
                    <a:pt x="9292" y="8978"/>
                  </a:cubicBezTo>
                  <a:cubicBezTo>
                    <a:pt x="9950" y="7703"/>
                    <a:pt x="9991" y="6222"/>
                    <a:pt x="9415" y="4905"/>
                  </a:cubicBezTo>
                  <a:cubicBezTo>
                    <a:pt x="8716" y="3325"/>
                    <a:pt x="7201" y="2247"/>
                    <a:pt x="5473" y="2099"/>
                  </a:cubicBezTo>
                  <a:cubicBezTo>
                    <a:pt x="5259" y="2082"/>
                    <a:pt x="5086" y="1959"/>
                    <a:pt x="5004" y="1786"/>
                  </a:cubicBezTo>
                  <a:lnTo>
                    <a:pt x="4214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Google Shape;255;p4"/>
            <p:cNvSpPr/>
            <p:nvPr/>
          </p:nvSpPr>
          <p:spPr>
            <a:xfrm>
              <a:off x="1345680" y="1647000"/>
              <a:ext cx="428400" cy="211680"/>
            </a:xfrm>
            <a:custGeom>
              <a:avLst/>
              <a:gdLst/>
              <a:ahLst/>
              <a:rect l="l" t="t" r="r" b="b"/>
              <a:pathLst>
                <a:path w="4955" h="2453">
                  <a:moveTo>
                    <a:pt x="4807" y="0"/>
                  </a:moveTo>
                  <a:lnTo>
                    <a:pt x="1" y="2123"/>
                  </a:lnTo>
                  <a:lnTo>
                    <a:pt x="149" y="2452"/>
                  </a:lnTo>
                  <a:lnTo>
                    <a:pt x="4955" y="329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Google Shape;256;p4"/>
            <p:cNvSpPr/>
            <p:nvPr/>
          </p:nvSpPr>
          <p:spPr>
            <a:xfrm>
              <a:off x="1454040" y="1886400"/>
              <a:ext cx="113760" cy="105120"/>
            </a:xfrm>
            <a:custGeom>
              <a:avLst/>
              <a:gdLst/>
              <a:ahLst/>
              <a:rect l="l" t="t" r="r" b="b"/>
              <a:pathLst>
                <a:path w="1318" h="1219">
                  <a:moveTo>
                    <a:pt x="626" y="182"/>
                  </a:moveTo>
                  <a:cubicBezTo>
                    <a:pt x="675" y="182"/>
                    <a:pt x="733" y="190"/>
                    <a:pt x="782" y="207"/>
                  </a:cubicBezTo>
                  <a:cubicBezTo>
                    <a:pt x="889" y="248"/>
                    <a:pt x="972" y="330"/>
                    <a:pt x="1021" y="437"/>
                  </a:cubicBezTo>
                  <a:cubicBezTo>
                    <a:pt x="1112" y="651"/>
                    <a:pt x="1013" y="906"/>
                    <a:pt x="799" y="1005"/>
                  </a:cubicBezTo>
                  <a:cubicBezTo>
                    <a:pt x="745" y="1028"/>
                    <a:pt x="689" y="1039"/>
                    <a:pt x="633" y="1039"/>
                  </a:cubicBezTo>
                  <a:cubicBezTo>
                    <a:pt x="467" y="1039"/>
                    <a:pt x="305" y="943"/>
                    <a:pt x="231" y="783"/>
                  </a:cubicBezTo>
                  <a:cubicBezTo>
                    <a:pt x="141" y="569"/>
                    <a:pt x="239" y="314"/>
                    <a:pt x="453" y="215"/>
                  </a:cubicBezTo>
                  <a:cubicBezTo>
                    <a:pt x="511" y="190"/>
                    <a:pt x="569" y="182"/>
                    <a:pt x="626" y="182"/>
                  </a:cubicBezTo>
                  <a:close/>
                  <a:moveTo>
                    <a:pt x="619" y="0"/>
                  </a:moveTo>
                  <a:cubicBezTo>
                    <a:pt x="537" y="0"/>
                    <a:pt x="456" y="16"/>
                    <a:pt x="379" y="50"/>
                  </a:cubicBezTo>
                  <a:cubicBezTo>
                    <a:pt x="231" y="116"/>
                    <a:pt x="116" y="240"/>
                    <a:pt x="58" y="388"/>
                  </a:cubicBezTo>
                  <a:cubicBezTo>
                    <a:pt x="1" y="544"/>
                    <a:pt x="1" y="709"/>
                    <a:pt x="67" y="857"/>
                  </a:cubicBezTo>
                  <a:cubicBezTo>
                    <a:pt x="174" y="1079"/>
                    <a:pt x="396" y="1219"/>
                    <a:pt x="626" y="1219"/>
                  </a:cubicBezTo>
                  <a:cubicBezTo>
                    <a:pt x="708" y="1219"/>
                    <a:pt x="791" y="1203"/>
                    <a:pt x="873" y="1170"/>
                  </a:cubicBezTo>
                  <a:cubicBezTo>
                    <a:pt x="1177" y="1030"/>
                    <a:pt x="1317" y="668"/>
                    <a:pt x="1186" y="363"/>
                  </a:cubicBezTo>
                  <a:cubicBezTo>
                    <a:pt x="1120" y="215"/>
                    <a:pt x="996" y="100"/>
                    <a:pt x="848" y="42"/>
                  </a:cubicBezTo>
                  <a:cubicBezTo>
                    <a:pt x="773" y="14"/>
                    <a:pt x="695" y="0"/>
                    <a:pt x="61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Google Shape;257;p4"/>
            <p:cNvSpPr/>
            <p:nvPr/>
          </p:nvSpPr>
          <p:spPr>
            <a:xfrm>
              <a:off x="1874160" y="1637280"/>
              <a:ext cx="113760" cy="104760"/>
            </a:xfrm>
            <a:custGeom>
              <a:avLst/>
              <a:gdLst/>
              <a:ahLst/>
              <a:rect l="l" t="t" r="r" b="b"/>
              <a:pathLst>
                <a:path w="1318" h="1216">
                  <a:moveTo>
                    <a:pt x="692" y="179"/>
                  </a:moveTo>
                  <a:cubicBezTo>
                    <a:pt x="742" y="179"/>
                    <a:pt x="791" y="195"/>
                    <a:pt x="840" y="212"/>
                  </a:cubicBezTo>
                  <a:cubicBezTo>
                    <a:pt x="947" y="253"/>
                    <a:pt x="1038" y="335"/>
                    <a:pt x="1079" y="434"/>
                  </a:cubicBezTo>
                  <a:cubicBezTo>
                    <a:pt x="1178" y="656"/>
                    <a:pt x="1079" y="903"/>
                    <a:pt x="865" y="1002"/>
                  </a:cubicBezTo>
                  <a:cubicBezTo>
                    <a:pt x="807" y="1028"/>
                    <a:pt x="746" y="1040"/>
                    <a:pt x="688" y="1040"/>
                  </a:cubicBezTo>
                  <a:cubicBezTo>
                    <a:pt x="523" y="1040"/>
                    <a:pt x="370" y="943"/>
                    <a:pt x="297" y="780"/>
                  </a:cubicBezTo>
                  <a:cubicBezTo>
                    <a:pt x="198" y="566"/>
                    <a:pt x="297" y="311"/>
                    <a:pt x="519" y="220"/>
                  </a:cubicBezTo>
                  <a:cubicBezTo>
                    <a:pt x="569" y="195"/>
                    <a:pt x="626" y="179"/>
                    <a:pt x="692" y="179"/>
                  </a:cubicBezTo>
                  <a:close/>
                  <a:moveTo>
                    <a:pt x="699" y="0"/>
                  </a:moveTo>
                  <a:cubicBezTo>
                    <a:pt x="613" y="0"/>
                    <a:pt x="527" y="19"/>
                    <a:pt x="445" y="55"/>
                  </a:cubicBezTo>
                  <a:cubicBezTo>
                    <a:pt x="133" y="187"/>
                    <a:pt x="1" y="549"/>
                    <a:pt x="133" y="854"/>
                  </a:cubicBezTo>
                  <a:cubicBezTo>
                    <a:pt x="231" y="1084"/>
                    <a:pt x="454" y="1216"/>
                    <a:pt x="692" y="1216"/>
                  </a:cubicBezTo>
                  <a:cubicBezTo>
                    <a:pt x="774" y="1216"/>
                    <a:pt x="857" y="1199"/>
                    <a:pt x="939" y="1166"/>
                  </a:cubicBezTo>
                  <a:cubicBezTo>
                    <a:pt x="1087" y="1101"/>
                    <a:pt x="1194" y="985"/>
                    <a:pt x="1260" y="829"/>
                  </a:cubicBezTo>
                  <a:cubicBezTo>
                    <a:pt x="1318" y="681"/>
                    <a:pt x="1309" y="516"/>
                    <a:pt x="1244" y="368"/>
                  </a:cubicBezTo>
                  <a:cubicBezTo>
                    <a:pt x="1178" y="212"/>
                    <a:pt x="1062" y="105"/>
                    <a:pt x="906" y="39"/>
                  </a:cubicBezTo>
                  <a:cubicBezTo>
                    <a:pt x="839" y="13"/>
                    <a:pt x="769" y="0"/>
                    <a:pt x="69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Google Shape;258;p4"/>
            <p:cNvSpPr/>
            <p:nvPr/>
          </p:nvSpPr>
          <p:spPr>
            <a:xfrm>
              <a:off x="1752480" y="1948680"/>
              <a:ext cx="113760" cy="104760"/>
            </a:xfrm>
            <a:custGeom>
              <a:avLst/>
              <a:gdLst/>
              <a:ahLst/>
              <a:rect l="l" t="t" r="r" b="b"/>
              <a:pathLst>
                <a:path w="1318" h="1215">
                  <a:moveTo>
                    <a:pt x="692" y="178"/>
                  </a:moveTo>
                  <a:cubicBezTo>
                    <a:pt x="857" y="178"/>
                    <a:pt x="1013" y="277"/>
                    <a:pt x="1087" y="433"/>
                  </a:cubicBezTo>
                  <a:cubicBezTo>
                    <a:pt x="1186" y="655"/>
                    <a:pt x="1087" y="902"/>
                    <a:pt x="865" y="1001"/>
                  </a:cubicBezTo>
                  <a:cubicBezTo>
                    <a:pt x="809" y="1027"/>
                    <a:pt x="749" y="1039"/>
                    <a:pt x="691" y="1039"/>
                  </a:cubicBezTo>
                  <a:cubicBezTo>
                    <a:pt x="528" y="1039"/>
                    <a:pt x="372" y="943"/>
                    <a:pt x="305" y="779"/>
                  </a:cubicBezTo>
                  <a:cubicBezTo>
                    <a:pt x="206" y="565"/>
                    <a:pt x="305" y="318"/>
                    <a:pt x="519" y="219"/>
                  </a:cubicBezTo>
                  <a:cubicBezTo>
                    <a:pt x="577" y="195"/>
                    <a:pt x="634" y="178"/>
                    <a:pt x="692" y="178"/>
                  </a:cubicBezTo>
                  <a:close/>
                  <a:moveTo>
                    <a:pt x="698" y="1"/>
                  </a:moveTo>
                  <a:cubicBezTo>
                    <a:pt x="615" y="1"/>
                    <a:pt x="532" y="20"/>
                    <a:pt x="453" y="55"/>
                  </a:cubicBezTo>
                  <a:cubicBezTo>
                    <a:pt x="141" y="186"/>
                    <a:pt x="1" y="548"/>
                    <a:pt x="141" y="853"/>
                  </a:cubicBezTo>
                  <a:cubicBezTo>
                    <a:pt x="206" y="1001"/>
                    <a:pt x="322" y="1116"/>
                    <a:pt x="478" y="1174"/>
                  </a:cubicBezTo>
                  <a:cubicBezTo>
                    <a:pt x="544" y="1207"/>
                    <a:pt x="618" y="1215"/>
                    <a:pt x="692" y="1215"/>
                  </a:cubicBezTo>
                  <a:cubicBezTo>
                    <a:pt x="783" y="1215"/>
                    <a:pt x="865" y="1198"/>
                    <a:pt x="939" y="1166"/>
                  </a:cubicBezTo>
                  <a:cubicBezTo>
                    <a:pt x="1087" y="1100"/>
                    <a:pt x="1202" y="985"/>
                    <a:pt x="1260" y="828"/>
                  </a:cubicBezTo>
                  <a:cubicBezTo>
                    <a:pt x="1317" y="680"/>
                    <a:pt x="1317" y="515"/>
                    <a:pt x="1252" y="367"/>
                  </a:cubicBezTo>
                  <a:cubicBezTo>
                    <a:pt x="1186" y="219"/>
                    <a:pt x="1071" y="104"/>
                    <a:pt x="914" y="46"/>
                  </a:cubicBezTo>
                  <a:cubicBezTo>
                    <a:pt x="845" y="16"/>
                    <a:pt x="772" y="1"/>
                    <a:pt x="698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Google Shape;259;p4"/>
            <p:cNvSpPr/>
            <p:nvPr/>
          </p:nvSpPr>
          <p:spPr>
            <a:xfrm>
              <a:off x="1999440" y="1859040"/>
              <a:ext cx="57960" cy="53280"/>
            </a:xfrm>
            <a:custGeom>
              <a:avLst/>
              <a:gdLst/>
              <a:ahLst/>
              <a:rect l="l" t="t" r="r" b="b"/>
              <a:pathLst>
                <a:path w="676" h="619">
                  <a:moveTo>
                    <a:pt x="354" y="92"/>
                  </a:moveTo>
                  <a:cubicBezTo>
                    <a:pt x="436" y="92"/>
                    <a:pt x="519" y="141"/>
                    <a:pt x="552" y="224"/>
                  </a:cubicBezTo>
                  <a:cubicBezTo>
                    <a:pt x="576" y="273"/>
                    <a:pt x="576" y="331"/>
                    <a:pt x="560" y="388"/>
                  </a:cubicBezTo>
                  <a:cubicBezTo>
                    <a:pt x="535" y="438"/>
                    <a:pt x="494" y="487"/>
                    <a:pt x="445" y="503"/>
                  </a:cubicBezTo>
                  <a:cubicBezTo>
                    <a:pt x="413" y="517"/>
                    <a:pt x="381" y="523"/>
                    <a:pt x="349" y="523"/>
                  </a:cubicBezTo>
                  <a:cubicBezTo>
                    <a:pt x="324" y="523"/>
                    <a:pt x="298" y="519"/>
                    <a:pt x="272" y="512"/>
                  </a:cubicBezTo>
                  <a:cubicBezTo>
                    <a:pt x="222" y="487"/>
                    <a:pt x="181" y="446"/>
                    <a:pt x="157" y="396"/>
                  </a:cubicBezTo>
                  <a:cubicBezTo>
                    <a:pt x="132" y="347"/>
                    <a:pt x="132" y="281"/>
                    <a:pt x="148" y="232"/>
                  </a:cubicBezTo>
                  <a:cubicBezTo>
                    <a:pt x="173" y="174"/>
                    <a:pt x="214" y="133"/>
                    <a:pt x="264" y="108"/>
                  </a:cubicBezTo>
                  <a:cubicBezTo>
                    <a:pt x="297" y="100"/>
                    <a:pt x="321" y="92"/>
                    <a:pt x="354" y="92"/>
                  </a:cubicBezTo>
                  <a:close/>
                  <a:moveTo>
                    <a:pt x="355" y="1"/>
                  </a:moveTo>
                  <a:cubicBezTo>
                    <a:pt x="314" y="1"/>
                    <a:pt x="271" y="9"/>
                    <a:pt x="231" y="26"/>
                  </a:cubicBezTo>
                  <a:cubicBezTo>
                    <a:pt x="74" y="92"/>
                    <a:pt x="0" y="273"/>
                    <a:pt x="74" y="429"/>
                  </a:cubicBezTo>
                  <a:cubicBezTo>
                    <a:pt x="107" y="512"/>
                    <a:pt x="165" y="569"/>
                    <a:pt x="239" y="594"/>
                  </a:cubicBezTo>
                  <a:cubicBezTo>
                    <a:pt x="280" y="610"/>
                    <a:pt x="313" y="619"/>
                    <a:pt x="354" y="619"/>
                  </a:cubicBezTo>
                  <a:cubicBezTo>
                    <a:pt x="395" y="619"/>
                    <a:pt x="436" y="610"/>
                    <a:pt x="478" y="594"/>
                  </a:cubicBezTo>
                  <a:cubicBezTo>
                    <a:pt x="552" y="561"/>
                    <a:pt x="617" y="495"/>
                    <a:pt x="642" y="421"/>
                  </a:cubicBezTo>
                  <a:cubicBezTo>
                    <a:pt x="675" y="339"/>
                    <a:pt x="675" y="256"/>
                    <a:pt x="634" y="182"/>
                  </a:cubicBezTo>
                  <a:cubicBezTo>
                    <a:pt x="585" y="67"/>
                    <a:pt x="474" y="1"/>
                    <a:pt x="35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Google Shape;260;p4"/>
            <p:cNvSpPr/>
            <p:nvPr/>
          </p:nvSpPr>
          <p:spPr>
            <a:xfrm>
              <a:off x="1680480" y="1801800"/>
              <a:ext cx="60840" cy="53640"/>
            </a:xfrm>
            <a:custGeom>
              <a:avLst/>
              <a:gdLst/>
              <a:ahLst/>
              <a:rect l="l" t="t" r="r" b="b"/>
              <a:pathLst>
                <a:path w="709" h="626">
                  <a:moveTo>
                    <a:pt x="354" y="90"/>
                  </a:moveTo>
                  <a:cubicBezTo>
                    <a:pt x="437" y="90"/>
                    <a:pt x="519" y="140"/>
                    <a:pt x="552" y="222"/>
                  </a:cubicBezTo>
                  <a:cubicBezTo>
                    <a:pt x="601" y="337"/>
                    <a:pt x="552" y="461"/>
                    <a:pt x="445" y="510"/>
                  </a:cubicBezTo>
                  <a:cubicBezTo>
                    <a:pt x="413" y="524"/>
                    <a:pt x="382" y="530"/>
                    <a:pt x="351" y="530"/>
                  </a:cubicBezTo>
                  <a:cubicBezTo>
                    <a:pt x="326" y="530"/>
                    <a:pt x="303" y="526"/>
                    <a:pt x="280" y="518"/>
                  </a:cubicBezTo>
                  <a:cubicBezTo>
                    <a:pt x="223" y="494"/>
                    <a:pt x="182" y="452"/>
                    <a:pt x="157" y="403"/>
                  </a:cubicBezTo>
                  <a:cubicBezTo>
                    <a:pt x="108" y="288"/>
                    <a:pt x="157" y="164"/>
                    <a:pt x="264" y="115"/>
                  </a:cubicBezTo>
                  <a:cubicBezTo>
                    <a:pt x="297" y="99"/>
                    <a:pt x="330" y="90"/>
                    <a:pt x="354" y="90"/>
                  </a:cubicBezTo>
                  <a:close/>
                  <a:moveTo>
                    <a:pt x="350" y="0"/>
                  </a:moveTo>
                  <a:cubicBezTo>
                    <a:pt x="310" y="0"/>
                    <a:pt x="270" y="8"/>
                    <a:pt x="231" y="24"/>
                  </a:cubicBezTo>
                  <a:cubicBezTo>
                    <a:pt x="75" y="99"/>
                    <a:pt x="1" y="280"/>
                    <a:pt x="75" y="436"/>
                  </a:cubicBezTo>
                  <a:cubicBezTo>
                    <a:pt x="124" y="551"/>
                    <a:pt x="239" y="625"/>
                    <a:pt x="354" y="625"/>
                  </a:cubicBezTo>
                  <a:cubicBezTo>
                    <a:pt x="396" y="625"/>
                    <a:pt x="437" y="617"/>
                    <a:pt x="478" y="592"/>
                  </a:cubicBezTo>
                  <a:cubicBezTo>
                    <a:pt x="634" y="526"/>
                    <a:pt x="708" y="345"/>
                    <a:pt x="642" y="189"/>
                  </a:cubicBezTo>
                  <a:cubicBezTo>
                    <a:pt x="587" y="71"/>
                    <a:pt x="471" y="0"/>
                    <a:pt x="350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9" name="Google Shape;261;p4"/>
          <p:cNvGrpSpPr/>
          <p:nvPr/>
        </p:nvGrpSpPr>
        <p:grpSpPr>
          <a:xfrm>
            <a:off x="600480" y="2769120"/>
            <a:ext cx="584640" cy="547920"/>
            <a:chOff x="600480" y="2769120"/>
            <a:chExt cx="584640" cy="547920"/>
          </a:xfrm>
        </p:grpSpPr>
        <p:sp>
          <p:nvSpPr>
            <p:cNvPr id="280" name="Google Shape;262;p4"/>
            <p:cNvSpPr/>
            <p:nvPr/>
          </p:nvSpPr>
          <p:spPr>
            <a:xfrm flipV="1">
              <a:off x="835560" y="2903040"/>
              <a:ext cx="190440" cy="184320"/>
            </a:xfrm>
            <a:custGeom>
              <a:avLst/>
              <a:gdLst/>
              <a:ahLst/>
              <a:rect l="l" t="t" r="r" b="b"/>
              <a:pathLst>
                <a:path w="2519" h="2437">
                  <a:moveTo>
                    <a:pt x="1259" y="297"/>
                  </a:moveTo>
                  <a:cubicBezTo>
                    <a:pt x="1432" y="297"/>
                    <a:pt x="1597" y="347"/>
                    <a:pt x="1745" y="437"/>
                  </a:cubicBezTo>
                  <a:cubicBezTo>
                    <a:pt x="1959" y="569"/>
                    <a:pt x="2099" y="775"/>
                    <a:pt x="2156" y="1013"/>
                  </a:cubicBezTo>
                  <a:cubicBezTo>
                    <a:pt x="2214" y="1252"/>
                    <a:pt x="2173" y="1499"/>
                    <a:pt x="2041" y="1705"/>
                  </a:cubicBezTo>
                  <a:cubicBezTo>
                    <a:pt x="1909" y="1918"/>
                    <a:pt x="1704" y="2058"/>
                    <a:pt x="1465" y="2116"/>
                  </a:cubicBezTo>
                  <a:cubicBezTo>
                    <a:pt x="1395" y="2133"/>
                    <a:pt x="1323" y="2141"/>
                    <a:pt x="1253" y="2141"/>
                  </a:cubicBezTo>
                  <a:cubicBezTo>
                    <a:pt x="1084" y="2141"/>
                    <a:pt x="919" y="2094"/>
                    <a:pt x="774" y="2001"/>
                  </a:cubicBezTo>
                  <a:cubicBezTo>
                    <a:pt x="560" y="1869"/>
                    <a:pt x="420" y="1663"/>
                    <a:pt x="362" y="1425"/>
                  </a:cubicBezTo>
                  <a:cubicBezTo>
                    <a:pt x="305" y="1186"/>
                    <a:pt x="346" y="939"/>
                    <a:pt x="478" y="733"/>
                  </a:cubicBezTo>
                  <a:cubicBezTo>
                    <a:pt x="609" y="520"/>
                    <a:pt x="815" y="380"/>
                    <a:pt x="1054" y="322"/>
                  </a:cubicBezTo>
                  <a:cubicBezTo>
                    <a:pt x="1119" y="306"/>
                    <a:pt x="1193" y="297"/>
                    <a:pt x="1259" y="297"/>
                  </a:cubicBezTo>
                  <a:close/>
                  <a:moveTo>
                    <a:pt x="1272" y="1"/>
                  </a:moveTo>
                  <a:cubicBezTo>
                    <a:pt x="1177" y="1"/>
                    <a:pt x="1082" y="12"/>
                    <a:pt x="988" y="34"/>
                  </a:cubicBezTo>
                  <a:cubicBezTo>
                    <a:pt x="667" y="100"/>
                    <a:pt x="403" y="297"/>
                    <a:pt x="231" y="569"/>
                  </a:cubicBezTo>
                  <a:cubicBezTo>
                    <a:pt x="58" y="849"/>
                    <a:pt x="0" y="1178"/>
                    <a:pt x="74" y="1491"/>
                  </a:cubicBezTo>
                  <a:cubicBezTo>
                    <a:pt x="148" y="1812"/>
                    <a:pt x="338" y="2075"/>
                    <a:pt x="617" y="2248"/>
                  </a:cubicBezTo>
                  <a:cubicBezTo>
                    <a:pt x="807" y="2371"/>
                    <a:pt x="1029" y="2437"/>
                    <a:pt x="1259" y="2437"/>
                  </a:cubicBezTo>
                  <a:cubicBezTo>
                    <a:pt x="1350" y="2437"/>
                    <a:pt x="1440" y="2429"/>
                    <a:pt x="1531" y="2404"/>
                  </a:cubicBezTo>
                  <a:cubicBezTo>
                    <a:pt x="1852" y="2330"/>
                    <a:pt x="2123" y="2141"/>
                    <a:pt x="2296" y="1861"/>
                  </a:cubicBezTo>
                  <a:cubicBezTo>
                    <a:pt x="2469" y="1589"/>
                    <a:pt x="2518" y="1260"/>
                    <a:pt x="2444" y="947"/>
                  </a:cubicBezTo>
                  <a:cubicBezTo>
                    <a:pt x="2370" y="627"/>
                    <a:pt x="2181" y="355"/>
                    <a:pt x="1909" y="182"/>
                  </a:cubicBezTo>
                  <a:cubicBezTo>
                    <a:pt x="1714" y="61"/>
                    <a:pt x="1493" y="1"/>
                    <a:pt x="1272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Google Shape;263;p4"/>
            <p:cNvSpPr/>
            <p:nvPr/>
          </p:nvSpPr>
          <p:spPr>
            <a:xfrm flipV="1">
              <a:off x="841680" y="3066840"/>
              <a:ext cx="69480" cy="185400"/>
            </a:xfrm>
            <a:custGeom>
              <a:avLst/>
              <a:gdLst/>
              <a:ahLst/>
              <a:rect l="l" t="t" r="r" b="b"/>
              <a:pathLst>
                <a:path w="923" h="2453">
                  <a:moveTo>
                    <a:pt x="289" y="0"/>
                  </a:moveTo>
                  <a:lnTo>
                    <a:pt x="1" y="74"/>
                  </a:lnTo>
                  <a:lnTo>
                    <a:pt x="634" y="2452"/>
                  </a:lnTo>
                  <a:lnTo>
                    <a:pt x="922" y="237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Google Shape;264;p4"/>
            <p:cNvSpPr/>
            <p:nvPr/>
          </p:nvSpPr>
          <p:spPr>
            <a:xfrm flipV="1">
              <a:off x="993960" y="2877840"/>
              <a:ext cx="113760" cy="82440"/>
            </a:xfrm>
            <a:custGeom>
              <a:avLst/>
              <a:gdLst/>
              <a:ahLst/>
              <a:rect l="l" t="t" r="r" b="b"/>
              <a:pathLst>
                <a:path w="1507" h="1095">
                  <a:moveTo>
                    <a:pt x="157" y="0"/>
                  </a:moveTo>
                  <a:lnTo>
                    <a:pt x="0" y="247"/>
                  </a:lnTo>
                  <a:lnTo>
                    <a:pt x="1350" y="1095"/>
                  </a:lnTo>
                  <a:lnTo>
                    <a:pt x="1506" y="84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Google Shape;265;p4"/>
            <p:cNvSpPr/>
            <p:nvPr/>
          </p:nvSpPr>
          <p:spPr>
            <a:xfrm flipV="1">
              <a:off x="685080" y="2839320"/>
              <a:ext cx="178200" cy="131760"/>
            </a:xfrm>
            <a:custGeom>
              <a:avLst/>
              <a:gdLst/>
              <a:ahLst/>
              <a:rect l="l" t="t" r="r" b="b"/>
              <a:pathLst>
                <a:path w="2355" h="1746">
                  <a:moveTo>
                    <a:pt x="2182" y="1"/>
                  </a:moveTo>
                  <a:lnTo>
                    <a:pt x="1" y="1507"/>
                  </a:lnTo>
                  <a:lnTo>
                    <a:pt x="166" y="1745"/>
                  </a:lnTo>
                  <a:lnTo>
                    <a:pt x="2355" y="248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Google Shape;266;p4"/>
            <p:cNvSpPr/>
            <p:nvPr/>
          </p:nvSpPr>
          <p:spPr>
            <a:xfrm flipV="1">
              <a:off x="607320" y="2780280"/>
              <a:ext cx="111240" cy="98280"/>
            </a:xfrm>
            <a:custGeom>
              <a:avLst/>
              <a:gdLst/>
              <a:ahLst/>
              <a:rect l="l" t="t" r="r" b="b"/>
              <a:pathLst>
                <a:path w="1474" h="1301">
                  <a:moveTo>
                    <a:pt x="735" y="1"/>
                  </a:moveTo>
                  <a:cubicBezTo>
                    <a:pt x="521" y="1"/>
                    <a:pt x="312" y="108"/>
                    <a:pt x="190" y="305"/>
                  </a:cubicBezTo>
                  <a:cubicBezTo>
                    <a:pt x="0" y="610"/>
                    <a:pt x="91" y="1013"/>
                    <a:pt x="395" y="1202"/>
                  </a:cubicBezTo>
                  <a:cubicBezTo>
                    <a:pt x="503" y="1269"/>
                    <a:pt x="622" y="1301"/>
                    <a:pt x="738" y="1301"/>
                  </a:cubicBezTo>
                  <a:cubicBezTo>
                    <a:pt x="953" y="1301"/>
                    <a:pt x="1162" y="1193"/>
                    <a:pt x="1284" y="996"/>
                  </a:cubicBezTo>
                  <a:cubicBezTo>
                    <a:pt x="1473" y="692"/>
                    <a:pt x="1383" y="289"/>
                    <a:pt x="1078" y="99"/>
                  </a:cubicBezTo>
                  <a:cubicBezTo>
                    <a:pt x="971" y="33"/>
                    <a:pt x="852" y="1"/>
                    <a:pt x="735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Google Shape;267;p4"/>
            <p:cNvSpPr/>
            <p:nvPr/>
          </p:nvSpPr>
          <p:spPr>
            <a:xfrm flipV="1">
              <a:off x="600480" y="2768760"/>
              <a:ext cx="124920" cy="120600"/>
            </a:xfrm>
            <a:custGeom>
              <a:avLst/>
              <a:gdLst/>
              <a:ahLst/>
              <a:rect l="l" t="t" r="r" b="b"/>
              <a:pathLst>
                <a:path w="1655" h="1595">
                  <a:moveTo>
                    <a:pt x="832" y="295"/>
                  </a:moveTo>
                  <a:cubicBezTo>
                    <a:pt x="922" y="295"/>
                    <a:pt x="1013" y="328"/>
                    <a:pt x="1095" y="377"/>
                  </a:cubicBezTo>
                  <a:cubicBezTo>
                    <a:pt x="1326" y="517"/>
                    <a:pt x="1400" y="830"/>
                    <a:pt x="1252" y="1060"/>
                  </a:cubicBezTo>
                  <a:cubicBezTo>
                    <a:pt x="1178" y="1175"/>
                    <a:pt x="1071" y="1258"/>
                    <a:pt x="939" y="1282"/>
                  </a:cubicBezTo>
                  <a:cubicBezTo>
                    <a:pt x="901" y="1292"/>
                    <a:pt x="862" y="1297"/>
                    <a:pt x="824" y="1297"/>
                  </a:cubicBezTo>
                  <a:cubicBezTo>
                    <a:pt x="732" y="1297"/>
                    <a:pt x="642" y="1269"/>
                    <a:pt x="560" y="1216"/>
                  </a:cubicBezTo>
                  <a:cubicBezTo>
                    <a:pt x="453" y="1151"/>
                    <a:pt x="371" y="1035"/>
                    <a:pt x="338" y="912"/>
                  </a:cubicBezTo>
                  <a:cubicBezTo>
                    <a:pt x="314" y="780"/>
                    <a:pt x="330" y="649"/>
                    <a:pt x="404" y="533"/>
                  </a:cubicBezTo>
                  <a:cubicBezTo>
                    <a:pt x="478" y="418"/>
                    <a:pt x="585" y="344"/>
                    <a:pt x="717" y="311"/>
                  </a:cubicBezTo>
                  <a:cubicBezTo>
                    <a:pt x="750" y="303"/>
                    <a:pt x="791" y="295"/>
                    <a:pt x="832" y="295"/>
                  </a:cubicBezTo>
                  <a:close/>
                  <a:moveTo>
                    <a:pt x="837" y="1"/>
                  </a:moveTo>
                  <a:cubicBezTo>
                    <a:pt x="775" y="1"/>
                    <a:pt x="713" y="8"/>
                    <a:pt x="651" y="23"/>
                  </a:cubicBezTo>
                  <a:cubicBezTo>
                    <a:pt x="445" y="73"/>
                    <a:pt x="264" y="196"/>
                    <a:pt x="149" y="377"/>
                  </a:cubicBezTo>
                  <a:cubicBezTo>
                    <a:pt x="42" y="558"/>
                    <a:pt x="1" y="772"/>
                    <a:pt x="50" y="978"/>
                  </a:cubicBezTo>
                  <a:cubicBezTo>
                    <a:pt x="100" y="1184"/>
                    <a:pt x="223" y="1356"/>
                    <a:pt x="404" y="1472"/>
                  </a:cubicBezTo>
                  <a:cubicBezTo>
                    <a:pt x="536" y="1554"/>
                    <a:pt x="676" y="1595"/>
                    <a:pt x="824" y="1595"/>
                  </a:cubicBezTo>
                  <a:cubicBezTo>
                    <a:pt x="890" y="1595"/>
                    <a:pt x="947" y="1587"/>
                    <a:pt x="1005" y="1570"/>
                  </a:cubicBezTo>
                  <a:cubicBezTo>
                    <a:pt x="1211" y="1529"/>
                    <a:pt x="1392" y="1397"/>
                    <a:pt x="1499" y="1216"/>
                  </a:cubicBezTo>
                  <a:cubicBezTo>
                    <a:pt x="1614" y="1035"/>
                    <a:pt x="1655" y="830"/>
                    <a:pt x="1606" y="616"/>
                  </a:cubicBezTo>
                  <a:cubicBezTo>
                    <a:pt x="1556" y="410"/>
                    <a:pt x="1433" y="237"/>
                    <a:pt x="1252" y="122"/>
                  </a:cubicBezTo>
                  <a:cubicBezTo>
                    <a:pt x="1125" y="41"/>
                    <a:pt x="982" y="1"/>
                    <a:pt x="837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Google Shape;268;p4"/>
            <p:cNvSpPr/>
            <p:nvPr/>
          </p:nvSpPr>
          <p:spPr>
            <a:xfrm flipV="1">
              <a:off x="1060560" y="2829960"/>
              <a:ext cx="111960" cy="97920"/>
            </a:xfrm>
            <a:custGeom>
              <a:avLst/>
              <a:gdLst/>
              <a:ahLst/>
              <a:rect l="l" t="t" r="r" b="b"/>
              <a:pathLst>
                <a:path w="1483" h="1297">
                  <a:moveTo>
                    <a:pt x="740" y="1"/>
                  </a:moveTo>
                  <a:cubicBezTo>
                    <a:pt x="524" y="1"/>
                    <a:pt x="312" y="110"/>
                    <a:pt x="190" y="301"/>
                  </a:cubicBezTo>
                  <a:cubicBezTo>
                    <a:pt x="1" y="605"/>
                    <a:pt x="91" y="1009"/>
                    <a:pt x="396" y="1198"/>
                  </a:cubicBezTo>
                  <a:cubicBezTo>
                    <a:pt x="503" y="1265"/>
                    <a:pt x="622" y="1297"/>
                    <a:pt x="739" y="1297"/>
                  </a:cubicBezTo>
                  <a:cubicBezTo>
                    <a:pt x="954" y="1297"/>
                    <a:pt x="1162" y="1189"/>
                    <a:pt x="1285" y="992"/>
                  </a:cubicBezTo>
                  <a:cubicBezTo>
                    <a:pt x="1482" y="688"/>
                    <a:pt x="1383" y="293"/>
                    <a:pt x="1087" y="104"/>
                  </a:cubicBezTo>
                  <a:cubicBezTo>
                    <a:pt x="979" y="34"/>
                    <a:pt x="859" y="1"/>
                    <a:pt x="740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Google Shape;269;p4"/>
            <p:cNvSpPr/>
            <p:nvPr/>
          </p:nvSpPr>
          <p:spPr>
            <a:xfrm flipV="1">
              <a:off x="1054440" y="2818800"/>
              <a:ext cx="130680" cy="120240"/>
            </a:xfrm>
            <a:custGeom>
              <a:avLst/>
              <a:gdLst/>
              <a:ahLst/>
              <a:rect l="l" t="t" r="r" b="b"/>
              <a:pathLst>
                <a:path w="1729" h="1593">
                  <a:moveTo>
                    <a:pt x="824" y="301"/>
                  </a:moveTo>
                  <a:cubicBezTo>
                    <a:pt x="914" y="301"/>
                    <a:pt x="1005" y="326"/>
                    <a:pt x="1087" y="375"/>
                  </a:cubicBezTo>
                  <a:cubicBezTo>
                    <a:pt x="1317" y="523"/>
                    <a:pt x="1391" y="828"/>
                    <a:pt x="1243" y="1058"/>
                  </a:cubicBezTo>
                  <a:cubicBezTo>
                    <a:pt x="1177" y="1173"/>
                    <a:pt x="1062" y="1255"/>
                    <a:pt x="931" y="1280"/>
                  </a:cubicBezTo>
                  <a:cubicBezTo>
                    <a:pt x="894" y="1290"/>
                    <a:pt x="855" y="1295"/>
                    <a:pt x="817" y="1295"/>
                  </a:cubicBezTo>
                  <a:cubicBezTo>
                    <a:pt x="727" y="1295"/>
                    <a:pt x="635" y="1269"/>
                    <a:pt x="560" y="1223"/>
                  </a:cubicBezTo>
                  <a:cubicBezTo>
                    <a:pt x="445" y="1148"/>
                    <a:pt x="363" y="1042"/>
                    <a:pt x="338" y="910"/>
                  </a:cubicBezTo>
                  <a:cubicBezTo>
                    <a:pt x="305" y="778"/>
                    <a:pt x="330" y="647"/>
                    <a:pt x="396" y="531"/>
                  </a:cubicBezTo>
                  <a:cubicBezTo>
                    <a:pt x="470" y="416"/>
                    <a:pt x="577" y="342"/>
                    <a:pt x="708" y="309"/>
                  </a:cubicBezTo>
                  <a:cubicBezTo>
                    <a:pt x="750" y="301"/>
                    <a:pt x="782" y="301"/>
                    <a:pt x="824" y="301"/>
                  </a:cubicBezTo>
                  <a:close/>
                  <a:moveTo>
                    <a:pt x="819" y="0"/>
                  </a:moveTo>
                  <a:cubicBezTo>
                    <a:pt x="760" y="0"/>
                    <a:pt x="701" y="7"/>
                    <a:pt x="643" y="21"/>
                  </a:cubicBezTo>
                  <a:cubicBezTo>
                    <a:pt x="437" y="70"/>
                    <a:pt x="264" y="194"/>
                    <a:pt x="149" y="375"/>
                  </a:cubicBezTo>
                  <a:cubicBezTo>
                    <a:pt x="34" y="556"/>
                    <a:pt x="1" y="770"/>
                    <a:pt x="50" y="976"/>
                  </a:cubicBezTo>
                  <a:cubicBezTo>
                    <a:pt x="91" y="1181"/>
                    <a:pt x="223" y="1362"/>
                    <a:pt x="396" y="1469"/>
                  </a:cubicBezTo>
                  <a:cubicBezTo>
                    <a:pt x="527" y="1552"/>
                    <a:pt x="675" y="1593"/>
                    <a:pt x="824" y="1593"/>
                  </a:cubicBezTo>
                  <a:cubicBezTo>
                    <a:pt x="881" y="1593"/>
                    <a:pt x="939" y="1585"/>
                    <a:pt x="996" y="1576"/>
                  </a:cubicBezTo>
                  <a:cubicBezTo>
                    <a:pt x="1210" y="1527"/>
                    <a:pt x="1383" y="1395"/>
                    <a:pt x="1498" y="1223"/>
                  </a:cubicBezTo>
                  <a:cubicBezTo>
                    <a:pt x="1729" y="844"/>
                    <a:pt x="1614" y="358"/>
                    <a:pt x="1243" y="120"/>
                  </a:cubicBezTo>
                  <a:cubicBezTo>
                    <a:pt x="1114" y="43"/>
                    <a:pt x="967" y="0"/>
                    <a:pt x="81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Google Shape;270;p4"/>
            <p:cNvSpPr/>
            <p:nvPr/>
          </p:nvSpPr>
          <p:spPr>
            <a:xfrm flipV="1">
              <a:off x="786240" y="3207240"/>
              <a:ext cx="111960" cy="98280"/>
            </a:xfrm>
            <a:custGeom>
              <a:avLst/>
              <a:gdLst/>
              <a:ahLst/>
              <a:rect l="l" t="t" r="r" b="b"/>
              <a:pathLst>
                <a:path w="1482" h="1301">
                  <a:moveTo>
                    <a:pt x="741" y="1"/>
                  </a:moveTo>
                  <a:cubicBezTo>
                    <a:pt x="524" y="1"/>
                    <a:pt x="312" y="108"/>
                    <a:pt x="189" y="305"/>
                  </a:cubicBezTo>
                  <a:cubicBezTo>
                    <a:pt x="0" y="610"/>
                    <a:pt x="91" y="1013"/>
                    <a:pt x="395" y="1202"/>
                  </a:cubicBezTo>
                  <a:cubicBezTo>
                    <a:pt x="503" y="1269"/>
                    <a:pt x="622" y="1301"/>
                    <a:pt x="741" y="1301"/>
                  </a:cubicBezTo>
                  <a:cubicBezTo>
                    <a:pt x="958" y="1301"/>
                    <a:pt x="1170" y="1193"/>
                    <a:pt x="1292" y="996"/>
                  </a:cubicBezTo>
                  <a:cubicBezTo>
                    <a:pt x="1481" y="692"/>
                    <a:pt x="1391" y="289"/>
                    <a:pt x="1086" y="99"/>
                  </a:cubicBezTo>
                  <a:cubicBezTo>
                    <a:pt x="979" y="33"/>
                    <a:pt x="859" y="1"/>
                    <a:pt x="741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Google Shape;271;p4"/>
            <p:cNvSpPr/>
            <p:nvPr/>
          </p:nvSpPr>
          <p:spPr>
            <a:xfrm flipV="1">
              <a:off x="780120" y="3196080"/>
              <a:ext cx="130680" cy="120600"/>
            </a:xfrm>
            <a:custGeom>
              <a:avLst/>
              <a:gdLst/>
              <a:ahLst/>
              <a:rect l="l" t="t" r="r" b="b"/>
              <a:pathLst>
                <a:path w="1729" h="1595">
                  <a:moveTo>
                    <a:pt x="824" y="295"/>
                  </a:moveTo>
                  <a:cubicBezTo>
                    <a:pt x="914" y="295"/>
                    <a:pt x="1005" y="319"/>
                    <a:pt x="1087" y="377"/>
                  </a:cubicBezTo>
                  <a:cubicBezTo>
                    <a:pt x="1318" y="517"/>
                    <a:pt x="1392" y="830"/>
                    <a:pt x="1243" y="1060"/>
                  </a:cubicBezTo>
                  <a:cubicBezTo>
                    <a:pt x="1153" y="1209"/>
                    <a:pt x="989" y="1293"/>
                    <a:pt x="823" y="1293"/>
                  </a:cubicBezTo>
                  <a:cubicBezTo>
                    <a:pt x="733" y="1293"/>
                    <a:pt x="641" y="1269"/>
                    <a:pt x="560" y="1216"/>
                  </a:cubicBezTo>
                  <a:cubicBezTo>
                    <a:pt x="445" y="1151"/>
                    <a:pt x="371" y="1035"/>
                    <a:pt x="338" y="912"/>
                  </a:cubicBezTo>
                  <a:cubicBezTo>
                    <a:pt x="305" y="780"/>
                    <a:pt x="330" y="649"/>
                    <a:pt x="404" y="533"/>
                  </a:cubicBezTo>
                  <a:cubicBezTo>
                    <a:pt x="495" y="377"/>
                    <a:pt x="659" y="295"/>
                    <a:pt x="824" y="295"/>
                  </a:cubicBezTo>
                  <a:close/>
                  <a:moveTo>
                    <a:pt x="829" y="1"/>
                  </a:moveTo>
                  <a:cubicBezTo>
                    <a:pt x="767" y="1"/>
                    <a:pt x="704" y="8"/>
                    <a:pt x="643" y="23"/>
                  </a:cubicBezTo>
                  <a:cubicBezTo>
                    <a:pt x="437" y="73"/>
                    <a:pt x="264" y="196"/>
                    <a:pt x="149" y="377"/>
                  </a:cubicBezTo>
                  <a:cubicBezTo>
                    <a:pt x="34" y="558"/>
                    <a:pt x="1" y="772"/>
                    <a:pt x="50" y="978"/>
                  </a:cubicBezTo>
                  <a:cubicBezTo>
                    <a:pt x="100" y="1184"/>
                    <a:pt x="223" y="1356"/>
                    <a:pt x="404" y="1472"/>
                  </a:cubicBezTo>
                  <a:cubicBezTo>
                    <a:pt x="536" y="1554"/>
                    <a:pt x="676" y="1595"/>
                    <a:pt x="824" y="1595"/>
                  </a:cubicBezTo>
                  <a:cubicBezTo>
                    <a:pt x="1087" y="1595"/>
                    <a:pt x="1350" y="1463"/>
                    <a:pt x="1499" y="1216"/>
                  </a:cubicBezTo>
                  <a:cubicBezTo>
                    <a:pt x="1729" y="846"/>
                    <a:pt x="1622" y="352"/>
                    <a:pt x="1243" y="122"/>
                  </a:cubicBezTo>
                  <a:cubicBezTo>
                    <a:pt x="1117" y="41"/>
                    <a:pt x="974" y="1"/>
                    <a:pt x="829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0" name="Google Shape;272;p4"/>
          <p:cNvSpPr/>
          <p:nvPr/>
        </p:nvSpPr>
        <p:spPr>
          <a:xfrm flipH="1" rot="10800000">
            <a:off x="650880" y="223020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Google Shape;273;p4"/>
          <p:cNvSpPr/>
          <p:nvPr/>
        </p:nvSpPr>
        <p:spPr>
          <a:xfrm flipH="1" rot="10800000">
            <a:off x="3429360" y="399384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Google Shape;274;p4"/>
          <p:cNvSpPr/>
          <p:nvPr/>
        </p:nvSpPr>
        <p:spPr>
          <a:xfrm flipH="1" rot="10800000">
            <a:off x="2913120" y="85572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3" name="Google Shape;275;p4"/>
          <p:cNvGrpSpPr/>
          <p:nvPr/>
        </p:nvGrpSpPr>
        <p:grpSpPr>
          <a:xfrm>
            <a:off x="1631160" y="3939120"/>
            <a:ext cx="594720" cy="614880"/>
            <a:chOff x="1631160" y="3939120"/>
            <a:chExt cx="594720" cy="614880"/>
          </a:xfrm>
        </p:grpSpPr>
        <p:sp>
          <p:nvSpPr>
            <p:cNvPr id="294" name="Google Shape;276;p4"/>
            <p:cNvSpPr/>
            <p:nvPr/>
          </p:nvSpPr>
          <p:spPr>
            <a:xfrm flipV="1" rot="13093800">
              <a:off x="1742760" y="4001040"/>
              <a:ext cx="370800" cy="490680"/>
            </a:xfrm>
            <a:custGeom>
              <a:avLst/>
              <a:gdLst/>
              <a:ahLst/>
              <a:rect l="l" t="t" r="r" b="b"/>
              <a:pathLst>
                <a:path w="6453" h="8543">
                  <a:moveTo>
                    <a:pt x="3671" y="1"/>
                  </a:moveTo>
                  <a:cubicBezTo>
                    <a:pt x="3219" y="1"/>
                    <a:pt x="2774" y="116"/>
                    <a:pt x="2387" y="354"/>
                  </a:cubicBezTo>
                  <a:cubicBezTo>
                    <a:pt x="1811" y="692"/>
                    <a:pt x="1400" y="1243"/>
                    <a:pt x="1235" y="1893"/>
                  </a:cubicBezTo>
                  <a:lnTo>
                    <a:pt x="338" y="5407"/>
                  </a:lnTo>
                  <a:cubicBezTo>
                    <a:pt x="1" y="6749"/>
                    <a:pt x="816" y="8123"/>
                    <a:pt x="2165" y="8460"/>
                  </a:cubicBezTo>
                  <a:cubicBezTo>
                    <a:pt x="2363" y="8510"/>
                    <a:pt x="2577" y="8542"/>
                    <a:pt x="2782" y="8542"/>
                  </a:cubicBezTo>
                  <a:cubicBezTo>
                    <a:pt x="3935" y="8542"/>
                    <a:pt x="4938" y="7761"/>
                    <a:pt x="5218" y="6642"/>
                  </a:cubicBezTo>
                  <a:lnTo>
                    <a:pt x="6115" y="3136"/>
                  </a:lnTo>
                  <a:cubicBezTo>
                    <a:pt x="6453" y="1786"/>
                    <a:pt x="5638" y="412"/>
                    <a:pt x="4288" y="75"/>
                  </a:cubicBezTo>
                  <a:cubicBezTo>
                    <a:pt x="4091" y="25"/>
                    <a:pt x="3877" y="1"/>
                    <a:pt x="3671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71280" dir="4391803" dist="75963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95" name="Google Shape;277;p4"/>
            <p:cNvGrpSpPr/>
            <p:nvPr/>
          </p:nvGrpSpPr>
          <p:grpSpPr>
            <a:xfrm>
              <a:off x="1774080" y="4054680"/>
              <a:ext cx="308520" cy="382680"/>
              <a:chOff x="1774080" y="4054680"/>
              <a:chExt cx="308520" cy="382680"/>
            </a:xfrm>
          </p:grpSpPr>
          <p:sp>
            <p:nvSpPr>
              <p:cNvPr id="296" name="Google Shape;278;p4"/>
              <p:cNvSpPr/>
              <p:nvPr/>
            </p:nvSpPr>
            <p:spPr>
              <a:xfrm flipV="1" rot="13093800">
                <a:off x="1826640" y="4227480"/>
                <a:ext cx="140760" cy="169560"/>
              </a:xfrm>
              <a:custGeom>
                <a:avLst/>
                <a:gdLst/>
                <a:ahLst/>
                <a:rect l="l" t="t" r="r" b="b"/>
                <a:pathLst>
                  <a:path w="2453" h="2953">
                    <a:moveTo>
                      <a:pt x="577" y="1"/>
                    </a:moveTo>
                    <a:lnTo>
                      <a:pt x="132" y="1754"/>
                    </a:lnTo>
                    <a:cubicBezTo>
                      <a:pt x="1" y="2272"/>
                      <a:pt x="313" y="2791"/>
                      <a:pt x="832" y="2922"/>
                    </a:cubicBezTo>
                    <a:cubicBezTo>
                      <a:pt x="912" y="2943"/>
                      <a:pt x="993" y="2952"/>
                      <a:pt x="1072" y="2952"/>
                    </a:cubicBezTo>
                    <a:cubicBezTo>
                      <a:pt x="1504" y="2952"/>
                      <a:pt x="1897" y="2662"/>
                      <a:pt x="2009" y="2231"/>
                    </a:cubicBezTo>
                    <a:lnTo>
                      <a:pt x="2453" y="470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00e3d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7" name="Google Shape;279;p4"/>
              <p:cNvSpPr/>
              <p:nvPr/>
            </p:nvSpPr>
            <p:spPr>
              <a:xfrm flipV="1" rot="13093800">
                <a:off x="1815480" y="4216680"/>
                <a:ext cx="163440" cy="190440"/>
              </a:xfrm>
              <a:custGeom>
                <a:avLst/>
                <a:gdLst/>
                <a:ahLst/>
                <a:rect l="l" t="t" r="r" b="b"/>
                <a:pathLst>
                  <a:path w="2848" h="3320">
                    <a:moveTo>
                      <a:pt x="905" y="398"/>
                    </a:moveTo>
                    <a:lnTo>
                      <a:pt x="2428" y="785"/>
                    </a:lnTo>
                    <a:lnTo>
                      <a:pt x="2025" y="2365"/>
                    </a:lnTo>
                    <a:cubicBezTo>
                      <a:pt x="1934" y="2720"/>
                      <a:pt x="1614" y="2957"/>
                      <a:pt x="1263" y="2957"/>
                    </a:cubicBezTo>
                    <a:cubicBezTo>
                      <a:pt x="1200" y="2957"/>
                      <a:pt x="1135" y="2949"/>
                      <a:pt x="1070" y="2932"/>
                    </a:cubicBezTo>
                    <a:cubicBezTo>
                      <a:pt x="650" y="2825"/>
                      <a:pt x="403" y="2398"/>
                      <a:pt x="502" y="1978"/>
                    </a:cubicBezTo>
                    <a:lnTo>
                      <a:pt x="905" y="398"/>
                    </a:lnTo>
                    <a:close/>
                    <a:moveTo>
                      <a:pt x="789" y="0"/>
                    </a:moveTo>
                    <a:cubicBezTo>
                      <a:pt x="703" y="0"/>
                      <a:pt x="623" y="54"/>
                      <a:pt x="601" y="135"/>
                    </a:cubicBezTo>
                    <a:lnTo>
                      <a:pt x="157" y="1896"/>
                    </a:lnTo>
                    <a:cubicBezTo>
                      <a:pt x="0" y="2505"/>
                      <a:pt x="370" y="3130"/>
                      <a:pt x="988" y="3286"/>
                    </a:cubicBezTo>
                    <a:cubicBezTo>
                      <a:pt x="1078" y="3311"/>
                      <a:pt x="1177" y="3319"/>
                      <a:pt x="1267" y="3319"/>
                    </a:cubicBezTo>
                    <a:cubicBezTo>
                      <a:pt x="1778" y="3319"/>
                      <a:pt x="2247" y="2974"/>
                      <a:pt x="2378" y="2455"/>
                    </a:cubicBezTo>
                    <a:lnTo>
                      <a:pt x="2823" y="702"/>
                    </a:lnTo>
                    <a:cubicBezTo>
                      <a:pt x="2847" y="604"/>
                      <a:pt x="2790" y="505"/>
                      <a:pt x="2691" y="480"/>
                    </a:cubicBezTo>
                    <a:lnTo>
                      <a:pt x="823" y="3"/>
                    </a:lnTo>
                    <a:cubicBezTo>
                      <a:pt x="812" y="1"/>
                      <a:pt x="800" y="0"/>
                      <a:pt x="789" y="0"/>
                    </a:cubicBezTo>
                    <a:close/>
                  </a:path>
                </a:pathLst>
              </a:custGeom>
              <a:solidFill>
                <a:srgbClr val="4323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8" name="Google Shape;280;p4"/>
              <p:cNvSpPr/>
              <p:nvPr/>
            </p:nvSpPr>
            <p:spPr>
              <a:xfrm flipV="1" rot="13093800">
                <a:off x="1888920" y="4094640"/>
                <a:ext cx="140760" cy="169200"/>
              </a:xfrm>
              <a:custGeom>
                <a:avLst/>
                <a:gdLst/>
                <a:ahLst/>
                <a:rect l="l" t="t" r="r" b="b"/>
                <a:pathLst>
                  <a:path w="2453" h="2952">
                    <a:moveTo>
                      <a:pt x="1382" y="1"/>
                    </a:moveTo>
                    <a:cubicBezTo>
                      <a:pt x="950" y="1"/>
                      <a:pt x="556" y="292"/>
                      <a:pt x="445" y="730"/>
                    </a:cubicBezTo>
                    <a:lnTo>
                      <a:pt x="1" y="2483"/>
                    </a:lnTo>
                    <a:lnTo>
                      <a:pt x="1877" y="2952"/>
                    </a:lnTo>
                    <a:lnTo>
                      <a:pt x="2321" y="1199"/>
                    </a:lnTo>
                    <a:cubicBezTo>
                      <a:pt x="2453" y="689"/>
                      <a:pt x="2140" y="162"/>
                      <a:pt x="1622" y="31"/>
                    </a:cubicBezTo>
                    <a:cubicBezTo>
                      <a:pt x="1542" y="10"/>
                      <a:pt x="1461" y="1"/>
                      <a:pt x="1382" y="1"/>
                    </a:cubicBezTo>
                    <a:close/>
                  </a:path>
                </a:pathLst>
              </a:custGeom>
              <a:solidFill>
                <a:srgbClr val="ffc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9" name="Google Shape;281;p4"/>
              <p:cNvSpPr/>
              <p:nvPr/>
            </p:nvSpPr>
            <p:spPr>
              <a:xfrm flipV="1" rot="13093800">
                <a:off x="1877760" y="4084560"/>
                <a:ext cx="163440" cy="190080"/>
              </a:xfrm>
              <a:custGeom>
                <a:avLst/>
                <a:gdLst/>
                <a:ahLst/>
                <a:rect l="l" t="t" r="r" b="b"/>
                <a:pathLst>
                  <a:path w="2848" h="3315">
                    <a:moveTo>
                      <a:pt x="1589" y="363"/>
                    </a:moveTo>
                    <a:cubicBezTo>
                      <a:pt x="1652" y="363"/>
                      <a:pt x="1715" y="370"/>
                      <a:pt x="1778" y="385"/>
                    </a:cubicBezTo>
                    <a:cubicBezTo>
                      <a:pt x="2197" y="492"/>
                      <a:pt x="2444" y="920"/>
                      <a:pt x="2346" y="1340"/>
                    </a:cubicBezTo>
                    <a:lnTo>
                      <a:pt x="1942" y="2920"/>
                    </a:lnTo>
                    <a:lnTo>
                      <a:pt x="420" y="2533"/>
                    </a:lnTo>
                    <a:lnTo>
                      <a:pt x="823" y="953"/>
                    </a:lnTo>
                    <a:cubicBezTo>
                      <a:pt x="872" y="748"/>
                      <a:pt x="1004" y="583"/>
                      <a:pt x="1177" y="476"/>
                    </a:cubicBezTo>
                    <a:cubicBezTo>
                      <a:pt x="1303" y="402"/>
                      <a:pt x="1445" y="363"/>
                      <a:pt x="1589" y="363"/>
                    </a:cubicBezTo>
                    <a:close/>
                    <a:moveTo>
                      <a:pt x="1573" y="0"/>
                    </a:moveTo>
                    <a:cubicBezTo>
                      <a:pt x="1372" y="0"/>
                      <a:pt x="1174" y="57"/>
                      <a:pt x="996" y="163"/>
                    </a:cubicBezTo>
                    <a:cubicBezTo>
                      <a:pt x="733" y="320"/>
                      <a:pt x="543" y="566"/>
                      <a:pt x="469" y="863"/>
                    </a:cubicBezTo>
                    <a:lnTo>
                      <a:pt x="25" y="2616"/>
                    </a:lnTo>
                    <a:cubicBezTo>
                      <a:pt x="0" y="2714"/>
                      <a:pt x="58" y="2813"/>
                      <a:pt x="157" y="2838"/>
                    </a:cubicBezTo>
                    <a:lnTo>
                      <a:pt x="2025" y="3315"/>
                    </a:lnTo>
                    <a:lnTo>
                      <a:pt x="2074" y="3315"/>
                    </a:lnTo>
                    <a:cubicBezTo>
                      <a:pt x="2107" y="3315"/>
                      <a:pt x="2132" y="3307"/>
                      <a:pt x="2164" y="3290"/>
                    </a:cubicBezTo>
                    <a:cubicBezTo>
                      <a:pt x="2206" y="3266"/>
                      <a:pt x="2230" y="3233"/>
                      <a:pt x="2247" y="3183"/>
                    </a:cubicBezTo>
                    <a:lnTo>
                      <a:pt x="2691" y="1431"/>
                    </a:lnTo>
                    <a:cubicBezTo>
                      <a:pt x="2847" y="813"/>
                      <a:pt x="2477" y="188"/>
                      <a:pt x="1860" y="40"/>
                    </a:cubicBezTo>
                    <a:cubicBezTo>
                      <a:pt x="1765" y="13"/>
                      <a:pt x="1668" y="0"/>
                      <a:pt x="1573" y="0"/>
                    </a:cubicBezTo>
                    <a:close/>
                  </a:path>
                </a:pathLst>
              </a:custGeom>
              <a:solidFill>
                <a:srgbClr val="4323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300" name="Google Shape;282;p4"/>
          <p:cNvGrpSpPr/>
          <p:nvPr/>
        </p:nvGrpSpPr>
        <p:grpSpPr>
          <a:xfrm>
            <a:off x="1440360" y="3651480"/>
            <a:ext cx="595080" cy="614880"/>
            <a:chOff x="1440360" y="3651480"/>
            <a:chExt cx="595080" cy="614880"/>
          </a:xfrm>
        </p:grpSpPr>
        <p:sp>
          <p:nvSpPr>
            <p:cNvPr id="301" name="Google Shape;283;p4"/>
            <p:cNvSpPr/>
            <p:nvPr/>
          </p:nvSpPr>
          <p:spPr>
            <a:xfrm rot="19306800">
              <a:off x="1552320" y="3713400"/>
              <a:ext cx="370800" cy="490680"/>
            </a:xfrm>
            <a:custGeom>
              <a:avLst/>
              <a:gdLst/>
              <a:ahLst/>
              <a:rect l="l" t="t" r="r" b="b"/>
              <a:pathLst>
                <a:path w="6453" h="8543">
                  <a:moveTo>
                    <a:pt x="3671" y="1"/>
                  </a:moveTo>
                  <a:cubicBezTo>
                    <a:pt x="3219" y="1"/>
                    <a:pt x="2774" y="116"/>
                    <a:pt x="2387" y="354"/>
                  </a:cubicBezTo>
                  <a:cubicBezTo>
                    <a:pt x="1811" y="692"/>
                    <a:pt x="1400" y="1243"/>
                    <a:pt x="1235" y="1893"/>
                  </a:cubicBezTo>
                  <a:lnTo>
                    <a:pt x="338" y="5407"/>
                  </a:lnTo>
                  <a:cubicBezTo>
                    <a:pt x="1" y="6749"/>
                    <a:pt x="816" y="8123"/>
                    <a:pt x="2165" y="8460"/>
                  </a:cubicBezTo>
                  <a:cubicBezTo>
                    <a:pt x="2363" y="8510"/>
                    <a:pt x="2577" y="8542"/>
                    <a:pt x="2782" y="8542"/>
                  </a:cubicBezTo>
                  <a:cubicBezTo>
                    <a:pt x="3935" y="8542"/>
                    <a:pt x="4938" y="7761"/>
                    <a:pt x="5218" y="6642"/>
                  </a:cubicBezTo>
                  <a:lnTo>
                    <a:pt x="6115" y="3136"/>
                  </a:lnTo>
                  <a:cubicBezTo>
                    <a:pt x="6453" y="1786"/>
                    <a:pt x="5638" y="412"/>
                    <a:pt x="4288" y="75"/>
                  </a:cubicBezTo>
                  <a:cubicBezTo>
                    <a:pt x="4091" y="25"/>
                    <a:pt x="3877" y="1"/>
                    <a:pt x="3671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71280" dir="4391803" dist="75963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02" name="Google Shape;284;p4"/>
            <p:cNvGrpSpPr/>
            <p:nvPr/>
          </p:nvGrpSpPr>
          <p:grpSpPr>
            <a:xfrm>
              <a:off x="1583280" y="3767040"/>
              <a:ext cx="308520" cy="383400"/>
              <a:chOff x="1583280" y="3767040"/>
              <a:chExt cx="308520" cy="383400"/>
            </a:xfrm>
          </p:grpSpPr>
          <p:sp>
            <p:nvSpPr>
              <p:cNvPr id="303" name="Google Shape;285;p4"/>
              <p:cNvSpPr/>
              <p:nvPr/>
            </p:nvSpPr>
            <p:spPr>
              <a:xfrm rot="19306800">
                <a:off x="1698120" y="3940200"/>
                <a:ext cx="140760" cy="169560"/>
              </a:xfrm>
              <a:custGeom>
                <a:avLst/>
                <a:gdLst/>
                <a:ahLst/>
                <a:rect l="l" t="t" r="r" b="b"/>
                <a:pathLst>
                  <a:path w="2453" h="2953">
                    <a:moveTo>
                      <a:pt x="577" y="1"/>
                    </a:moveTo>
                    <a:lnTo>
                      <a:pt x="132" y="1754"/>
                    </a:lnTo>
                    <a:cubicBezTo>
                      <a:pt x="1" y="2272"/>
                      <a:pt x="313" y="2791"/>
                      <a:pt x="832" y="2922"/>
                    </a:cubicBezTo>
                    <a:cubicBezTo>
                      <a:pt x="912" y="2943"/>
                      <a:pt x="993" y="2952"/>
                      <a:pt x="1072" y="2952"/>
                    </a:cubicBezTo>
                    <a:cubicBezTo>
                      <a:pt x="1504" y="2952"/>
                      <a:pt x="1897" y="2662"/>
                      <a:pt x="2009" y="2231"/>
                    </a:cubicBezTo>
                    <a:lnTo>
                      <a:pt x="2453" y="470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008fe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4" name="Google Shape;286;p4"/>
              <p:cNvSpPr/>
              <p:nvPr/>
            </p:nvSpPr>
            <p:spPr>
              <a:xfrm rot="19306800">
                <a:off x="1686600" y="3929400"/>
                <a:ext cx="163440" cy="190440"/>
              </a:xfrm>
              <a:custGeom>
                <a:avLst/>
                <a:gdLst/>
                <a:ahLst/>
                <a:rect l="l" t="t" r="r" b="b"/>
                <a:pathLst>
                  <a:path w="2848" h="3320">
                    <a:moveTo>
                      <a:pt x="905" y="398"/>
                    </a:moveTo>
                    <a:lnTo>
                      <a:pt x="2428" y="785"/>
                    </a:lnTo>
                    <a:lnTo>
                      <a:pt x="2025" y="2365"/>
                    </a:lnTo>
                    <a:cubicBezTo>
                      <a:pt x="1934" y="2720"/>
                      <a:pt x="1614" y="2957"/>
                      <a:pt x="1263" y="2957"/>
                    </a:cubicBezTo>
                    <a:cubicBezTo>
                      <a:pt x="1200" y="2957"/>
                      <a:pt x="1135" y="2949"/>
                      <a:pt x="1070" y="2932"/>
                    </a:cubicBezTo>
                    <a:cubicBezTo>
                      <a:pt x="650" y="2825"/>
                      <a:pt x="403" y="2398"/>
                      <a:pt x="502" y="1978"/>
                    </a:cubicBezTo>
                    <a:lnTo>
                      <a:pt x="905" y="398"/>
                    </a:lnTo>
                    <a:close/>
                    <a:moveTo>
                      <a:pt x="789" y="0"/>
                    </a:moveTo>
                    <a:cubicBezTo>
                      <a:pt x="703" y="0"/>
                      <a:pt x="623" y="54"/>
                      <a:pt x="601" y="135"/>
                    </a:cubicBezTo>
                    <a:lnTo>
                      <a:pt x="157" y="1896"/>
                    </a:lnTo>
                    <a:cubicBezTo>
                      <a:pt x="0" y="2505"/>
                      <a:pt x="370" y="3130"/>
                      <a:pt x="988" y="3286"/>
                    </a:cubicBezTo>
                    <a:cubicBezTo>
                      <a:pt x="1078" y="3311"/>
                      <a:pt x="1177" y="3319"/>
                      <a:pt x="1267" y="3319"/>
                    </a:cubicBezTo>
                    <a:cubicBezTo>
                      <a:pt x="1778" y="3319"/>
                      <a:pt x="2247" y="2974"/>
                      <a:pt x="2378" y="2455"/>
                    </a:cubicBezTo>
                    <a:lnTo>
                      <a:pt x="2823" y="702"/>
                    </a:lnTo>
                    <a:cubicBezTo>
                      <a:pt x="2847" y="604"/>
                      <a:pt x="2790" y="505"/>
                      <a:pt x="2691" y="480"/>
                    </a:cubicBezTo>
                    <a:lnTo>
                      <a:pt x="823" y="3"/>
                    </a:lnTo>
                    <a:cubicBezTo>
                      <a:pt x="812" y="1"/>
                      <a:pt x="800" y="0"/>
                      <a:pt x="789" y="0"/>
                    </a:cubicBezTo>
                    <a:close/>
                  </a:path>
                </a:pathLst>
              </a:custGeom>
              <a:solidFill>
                <a:srgbClr val="4323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5" name="Google Shape;287;p4"/>
              <p:cNvSpPr/>
              <p:nvPr/>
            </p:nvSpPr>
            <p:spPr>
              <a:xfrm rot="19306800">
                <a:off x="1635840" y="3807360"/>
                <a:ext cx="140760" cy="169200"/>
              </a:xfrm>
              <a:custGeom>
                <a:avLst/>
                <a:gdLst/>
                <a:ahLst/>
                <a:rect l="l" t="t" r="r" b="b"/>
                <a:pathLst>
                  <a:path w="2453" h="2952">
                    <a:moveTo>
                      <a:pt x="1382" y="1"/>
                    </a:moveTo>
                    <a:cubicBezTo>
                      <a:pt x="950" y="1"/>
                      <a:pt x="556" y="292"/>
                      <a:pt x="445" y="730"/>
                    </a:cubicBezTo>
                    <a:lnTo>
                      <a:pt x="1" y="2483"/>
                    </a:lnTo>
                    <a:lnTo>
                      <a:pt x="1877" y="2952"/>
                    </a:lnTo>
                    <a:lnTo>
                      <a:pt x="2321" y="1199"/>
                    </a:lnTo>
                    <a:cubicBezTo>
                      <a:pt x="2453" y="689"/>
                      <a:pt x="2140" y="162"/>
                      <a:pt x="1622" y="31"/>
                    </a:cubicBezTo>
                    <a:cubicBezTo>
                      <a:pt x="1542" y="10"/>
                      <a:pt x="1461" y="1"/>
                      <a:pt x="1382" y="1"/>
                    </a:cubicBezTo>
                    <a:close/>
                  </a:path>
                </a:pathLst>
              </a:custGeom>
              <a:solidFill>
                <a:srgbClr val="00e3d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6" name="Google Shape;288;p4"/>
              <p:cNvSpPr/>
              <p:nvPr/>
            </p:nvSpPr>
            <p:spPr>
              <a:xfrm rot="19306800">
                <a:off x="1624320" y="3796920"/>
                <a:ext cx="163440" cy="190080"/>
              </a:xfrm>
              <a:custGeom>
                <a:avLst/>
                <a:gdLst/>
                <a:ahLst/>
                <a:rect l="l" t="t" r="r" b="b"/>
                <a:pathLst>
                  <a:path w="2848" h="3315">
                    <a:moveTo>
                      <a:pt x="1589" y="363"/>
                    </a:moveTo>
                    <a:cubicBezTo>
                      <a:pt x="1652" y="363"/>
                      <a:pt x="1715" y="370"/>
                      <a:pt x="1778" y="385"/>
                    </a:cubicBezTo>
                    <a:cubicBezTo>
                      <a:pt x="2197" y="492"/>
                      <a:pt x="2444" y="920"/>
                      <a:pt x="2346" y="1340"/>
                    </a:cubicBezTo>
                    <a:lnTo>
                      <a:pt x="1942" y="2920"/>
                    </a:lnTo>
                    <a:lnTo>
                      <a:pt x="420" y="2533"/>
                    </a:lnTo>
                    <a:lnTo>
                      <a:pt x="823" y="953"/>
                    </a:lnTo>
                    <a:cubicBezTo>
                      <a:pt x="872" y="748"/>
                      <a:pt x="1004" y="583"/>
                      <a:pt x="1177" y="476"/>
                    </a:cubicBezTo>
                    <a:cubicBezTo>
                      <a:pt x="1303" y="402"/>
                      <a:pt x="1445" y="363"/>
                      <a:pt x="1589" y="363"/>
                    </a:cubicBezTo>
                    <a:close/>
                    <a:moveTo>
                      <a:pt x="1573" y="0"/>
                    </a:moveTo>
                    <a:cubicBezTo>
                      <a:pt x="1372" y="0"/>
                      <a:pt x="1174" y="57"/>
                      <a:pt x="996" y="163"/>
                    </a:cubicBezTo>
                    <a:cubicBezTo>
                      <a:pt x="733" y="320"/>
                      <a:pt x="543" y="566"/>
                      <a:pt x="469" y="863"/>
                    </a:cubicBezTo>
                    <a:lnTo>
                      <a:pt x="25" y="2616"/>
                    </a:lnTo>
                    <a:cubicBezTo>
                      <a:pt x="0" y="2714"/>
                      <a:pt x="58" y="2813"/>
                      <a:pt x="157" y="2838"/>
                    </a:cubicBezTo>
                    <a:lnTo>
                      <a:pt x="2025" y="3315"/>
                    </a:lnTo>
                    <a:lnTo>
                      <a:pt x="2074" y="3315"/>
                    </a:lnTo>
                    <a:cubicBezTo>
                      <a:pt x="2107" y="3315"/>
                      <a:pt x="2132" y="3307"/>
                      <a:pt x="2164" y="3290"/>
                    </a:cubicBezTo>
                    <a:cubicBezTo>
                      <a:pt x="2206" y="3266"/>
                      <a:pt x="2230" y="3233"/>
                      <a:pt x="2247" y="3183"/>
                    </a:cubicBezTo>
                    <a:lnTo>
                      <a:pt x="2691" y="1431"/>
                    </a:lnTo>
                    <a:cubicBezTo>
                      <a:pt x="2847" y="813"/>
                      <a:pt x="2477" y="188"/>
                      <a:pt x="1860" y="40"/>
                    </a:cubicBezTo>
                    <a:cubicBezTo>
                      <a:pt x="1765" y="13"/>
                      <a:pt x="1668" y="0"/>
                      <a:pt x="1573" y="0"/>
                    </a:cubicBezTo>
                    <a:close/>
                  </a:path>
                </a:pathLst>
              </a:custGeom>
              <a:solidFill>
                <a:srgbClr val="43234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293;g2fe3075c58b_0_0"/>
          <p:cNvSpPr/>
          <p:nvPr/>
        </p:nvSpPr>
        <p:spPr>
          <a:xfrm>
            <a:off x="2151360" y="2902320"/>
            <a:ext cx="251640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432349"/>
                </a:solidFill>
                <a:latin typeface="Montserrat Black"/>
                <a:ea typeface="Montserrat Black"/>
              </a:rPr>
              <a:t>Chargers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8" name="Google Shape;294;g2fe3075c58b_0_0"/>
          <p:cNvSpPr/>
          <p:nvPr/>
        </p:nvSpPr>
        <p:spPr>
          <a:xfrm>
            <a:off x="640080" y="559440"/>
            <a:ext cx="7717320" cy="6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" sz="3500" spc="-1" strike="noStrike">
                <a:solidFill>
                  <a:srgbClr val="432349"/>
                </a:solidFill>
                <a:latin typeface="Montserrat Black"/>
                <a:ea typeface="Montserrat Black"/>
              </a:rPr>
              <a:t>Everyday Electricity 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309" name="Google Shape;295;g2fe3075c58b_0_0"/>
          <p:cNvSpPr/>
          <p:nvPr/>
        </p:nvSpPr>
        <p:spPr>
          <a:xfrm>
            <a:off x="2231640" y="1677600"/>
            <a:ext cx="251640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432349"/>
                </a:solidFill>
                <a:highlight>
                  <a:srgbClr val="fff87f"/>
                </a:highlight>
                <a:latin typeface="Montserrat"/>
                <a:ea typeface="Montserrat"/>
              </a:rPr>
              <a:t>A switch </a:t>
            </a:r>
            <a:r>
              <a:rPr b="0" lang="en" sz="1400" spc="-1" strike="noStrike">
                <a:solidFill>
                  <a:srgbClr val="432349"/>
                </a:solidFill>
                <a:latin typeface="Montserrat"/>
                <a:ea typeface="Montserrat"/>
              </a:rPr>
              <a:t>is used to control the flow of electricity from the power source to lights or wall outlets.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0" name="Google Shape;296;g2fe3075c58b_0_0"/>
          <p:cNvSpPr/>
          <p:nvPr/>
        </p:nvSpPr>
        <p:spPr>
          <a:xfrm>
            <a:off x="2231640" y="1265760"/>
            <a:ext cx="251640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432349"/>
                </a:solidFill>
                <a:latin typeface="Montserrat Black"/>
                <a:ea typeface="Montserrat Black"/>
              </a:rPr>
              <a:t>Light Switches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1" name="Google Shape;297;g2fe3075c58b_0_0"/>
          <p:cNvSpPr/>
          <p:nvPr/>
        </p:nvSpPr>
        <p:spPr>
          <a:xfrm flipH="1">
            <a:off x="6118920" y="1632960"/>
            <a:ext cx="251640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191919"/>
                </a:solidFill>
                <a:highlight>
                  <a:srgbClr val="fff87f"/>
                </a:highlight>
                <a:latin typeface="Montserrat"/>
                <a:ea typeface="Montserrat"/>
              </a:rPr>
              <a:t>The filament </a:t>
            </a:r>
            <a:r>
              <a:rPr b="0" lang="en" sz="1400" spc="-1" strike="noStrike">
                <a:solidFill>
                  <a:srgbClr val="191919"/>
                </a:solidFill>
                <a:latin typeface="Montserrat"/>
                <a:ea typeface="Montserrat"/>
              </a:rPr>
              <a:t>- a thin wire in the light bulb that carries electricity.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2" name="Google Shape;298;g2fe3075c58b_0_0"/>
          <p:cNvSpPr/>
          <p:nvPr/>
        </p:nvSpPr>
        <p:spPr>
          <a:xfrm flipH="1">
            <a:off x="6334920" y="2985480"/>
            <a:ext cx="251640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432349"/>
                </a:solidFill>
                <a:latin typeface="Montserrat Black"/>
                <a:ea typeface="Montserrat Black"/>
              </a:rPr>
              <a:t>Electric Cars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3" name="Google Shape;299;g2fe3075c58b_0_0"/>
          <p:cNvSpPr/>
          <p:nvPr/>
        </p:nvSpPr>
        <p:spPr>
          <a:xfrm flipH="1">
            <a:off x="6334920" y="3432960"/>
            <a:ext cx="2660400" cy="95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rgbClr val="432349"/>
                </a:solidFill>
                <a:highlight>
                  <a:srgbClr val="fff87f"/>
                </a:highlight>
                <a:latin typeface="Montserrat"/>
                <a:ea typeface="Montserrat"/>
              </a:rPr>
              <a:t>Electric cars </a:t>
            </a:r>
            <a:r>
              <a:rPr b="0" lang="en" sz="1400" spc="-1" strike="noStrike">
                <a:solidFill>
                  <a:srgbClr val="432349"/>
                </a:solidFill>
                <a:latin typeface="Montserrat"/>
                <a:ea typeface="Montserrat"/>
              </a:rPr>
              <a:t>are powered by storing energy from the electrical grid in batteries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4" name="Google Shape;300;g2fe3075c58b_0_0"/>
          <p:cNvSpPr/>
          <p:nvPr/>
        </p:nvSpPr>
        <p:spPr>
          <a:xfrm flipH="1">
            <a:off x="6118920" y="1265760"/>
            <a:ext cx="251640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rgbClr val="432349"/>
                </a:solidFill>
                <a:latin typeface="Montserrat Black"/>
                <a:ea typeface="Montserrat Black"/>
              </a:rPr>
              <a:t>Light Bulbs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315" name="Google Shape;301;g2fe3075c58b_0_0"/>
          <p:cNvGrpSpPr/>
          <p:nvPr/>
        </p:nvGrpSpPr>
        <p:grpSpPr>
          <a:xfrm>
            <a:off x="7644240" y="515520"/>
            <a:ext cx="1026360" cy="874800"/>
            <a:chOff x="7644240" y="515520"/>
            <a:chExt cx="1026360" cy="874800"/>
          </a:xfrm>
        </p:grpSpPr>
        <p:sp>
          <p:nvSpPr>
            <p:cNvPr id="316" name="Google Shape;302;g2fe3075c58b_0_0"/>
            <p:cNvSpPr/>
            <p:nvPr/>
          </p:nvSpPr>
          <p:spPr>
            <a:xfrm>
              <a:off x="7644240" y="515520"/>
              <a:ext cx="1026360" cy="874800"/>
            </a:xfrm>
            <a:custGeom>
              <a:avLst/>
              <a:gdLst/>
              <a:ahLst/>
              <a:rect l="l" t="t" r="r" b="b"/>
              <a:pathLst>
                <a:path w="10559" h="14682">
                  <a:moveTo>
                    <a:pt x="5292" y="1"/>
                  </a:moveTo>
                  <a:cubicBezTo>
                    <a:pt x="4403" y="1"/>
                    <a:pt x="3514" y="240"/>
                    <a:pt x="2733" y="692"/>
                  </a:cubicBezTo>
                  <a:cubicBezTo>
                    <a:pt x="1005" y="1671"/>
                    <a:pt x="1" y="3671"/>
                    <a:pt x="239" y="5654"/>
                  </a:cubicBezTo>
                  <a:cubicBezTo>
                    <a:pt x="461" y="7490"/>
                    <a:pt x="1597" y="9012"/>
                    <a:pt x="3284" y="9728"/>
                  </a:cubicBezTo>
                  <a:cubicBezTo>
                    <a:pt x="3333" y="9744"/>
                    <a:pt x="3358" y="9769"/>
                    <a:pt x="3375" y="9777"/>
                  </a:cubicBezTo>
                  <a:lnTo>
                    <a:pt x="3679" y="10740"/>
                  </a:lnTo>
                  <a:cubicBezTo>
                    <a:pt x="3761" y="10995"/>
                    <a:pt x="3885" y="11226"/>
                    <a:pt x="4049" y="11423"/>
                  </a:cubicBezTo>
                  <a:cubicBezTo>
                    <a:pt x="4066" y="11522"/>
                    <a:pt x="4090" y="11621"/>
                    <a:pt x="4123" y="11719"/>
                  </a:cubicBezTo>
                  <a:cubicBezTo>
                    <a:pt x="4165" y="11859"/>
                    <a:pt x="4230" y="11999"/>
                    <a:pt x="4304" y="12123"/>
                  </a:cubicBezTo>
                  <a:cubicBezTo>
                    <a:pt x="4313" y="12271"/>
                    <a:pt x="4346" y="12419"/>
                    <a:pt x="4395" y="12559"/>
                  </a:cubicBezTo>
                  <a:cubicBezTo>
                    <a:pt x="4527" y="12987"/>
                    <a:pt x="4798" y="13349"/>
                    <a:pt x="5160" y="13596"/>
                  </a:cubicBezTo>
                  <a:cubicBezTo>
                    <a:pt x="5407" y="13925"/>
                    <a:pt x="5720" y="14188"/>
                    <a:pt x="6090" y="14377"/>
                  </a:cubicBezTo>
                  <a:cubicBezTo>
                    <a:pt x="6477" y="14575"/>
                    <a:pt x="6905" y="14682"/>
                    <a:pt x="7333" y="14682"/>
                  </a:cubicBezTo>
                  <a:cubicBezTo>
                    <a:pt x="7613" y="14682"/>
                    <a:pt x="7901" y="14632"/>
                    <a:pt x="8172" y="14550"/>
                  </a:cubicBezTo>
                  <a:lnTo>
                    <a:pt x="8468" y="14451"/>
                  </a:lnTo>
                  <a:cubicBezTo>
                    <a:pt x="9579" y="14098"/>
                    <a:pt x="10320" y="13061"/>
                    <a:pt x="10353" y="11933"/>
                  </a:cubicBezTo>
                  <a:cubicBezTo>
                    <a:pt x="10501" y="11514"/>
                    <a:pt x="10509" y="11061"/>
                    <a:pt x="10378" y="10633"/>
                  </a:cubicBezTo>
                  <a:cubicBezTo>
                    <a:pt x="10328" y="10493"/>
                    <a:pt x="10262" y="10353"/>
                    <a:pt x="10188" y="10230"/>
                  </a:cubicBezTo>
                  <a:cubicBezTo>
                    <a:pt x="10180" y="10082"/>
                    <a:pt x="10147" y="9934"/>
                    <a:pt x="10106" y="9794"/>
                  </a:cubicBezTo>
                  <a:cubicBezTo>
                    <a:pt x="10073" y="9695"/>
                    <a:pt x="10032" y="9604"/>
                    <a:pt x="9991" y="9514"/>
                  </a:cubicBezTo>
                  <a:cubicBezTo>
                    <a:pt x="10007" y="9259"/>
                    <a:pt x="9974" y="8995"/>
                    <a:pt x="9892" y="8740"/>
                  </a:cubicBezTo>
                  <a:lnTo>
                    <a:pt x="9579" y="7778"/>
                  </a:lnTo>
                  <a:cubicBezTo>
                    <a:pt x="9579" y="7761"/>
                    <a:pt x="9596" y="7728"/>
                    <a:pt x="9621" y="7687"/>
                  </a:cubicBezTo>
                  <a:cubicBezTo>
                    <a:pt x="10378" y="6428"/>
                    <a:pt x="10559" y="4914"/>
                    <a:pt x="10114" y="3523"/>
                  </a:cubicBezTo>
                  <a:cubicBezTo>
                    <a:pt x="9645" y="2058"/>
                    <a:pt x="8551" y="906"/>
                    <a:pt x="7119" y="347"/>
                  </a:cubicBezTo>
                  <a:cubicBezTo>
                    <a:pt x="6535" y="116"/>
                    <a:pt x="5917" y="1"/>
                    <a:pt x="5292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71280" dir="5044349" dist="66234" rotWithShape="0">
                <a:srgbClr val="432349">
                  <a:alpha val="2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Google Shape;303;g2fe3075c58b_0_0"/>
            <p:cNvSpPr/>
            <p:nvPr/>
          </p:nvSpPr>
          <p:spPr>
            <a:xfrm>
              <a:off x="8249040" y="1201320"/>
              <a:ext cx="264600" cy="96120"/>
            </a:xfrm>
            <a:custGeom>
              <a:avLst/>
              <a:gdLst/>
              <a:ahLst/>
              <a:rect l="l" t="t" r="r" b="b"/>
              <a:pathLst>
                <a:path w="2725" h="1621">
                  <a:moveTo>
                    <a:pt x="2527" y="0"/>
                  </a:moveTo>
                  <a:lnTo>
                    <a:pt x="1" y="815"/>
                  </a:lnTo>
                  <a:cubicBezTo>
                    <a:pt x="160" y="1306"/>
                    <a:pt x="619" y="1620"/>
                    <a:pt x="1114" y="1620"/>
                  </a:cubicBezTo>
                  <a:cubicBezTo>
                    <a:pt x="1233" y="1620"/>
                    <a:pt x="1354" y="1602"/>
                    <a:pt x="1474" y="1564"/>
                  </a:cubicBezTo>
                  <a:lnTo>
                    <a:pt x="1770" y="1473"/>
                  </a:lnTo>
                  <a:cubicBezTo>
                    <a:pt x="2387" y="1276"/>
                    <a:pt x="2725" y="618"/>
                    <a:pt x="2527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Google Shape;304;g2fe3075c58b_0_0"/>
            <p:cNvSpPr/>
            <p:nvPr/>
          </p:nvSpPr>
          <p:spPr>
            <a:xfrm>
              <a:off x="8227440" y="1187640"/>
              <a:ext cx="305640" cy="120960"/>
            </a:xfrm>
            <a:custGeom>
              <a:avLst/>
              <a:gdLst/>
              <a:ahLst/>
              <a:rect l="l" t="t" r="r" b="b"/>
              <a:pathLst>
                <a:path w="3145" h="2034">
                  <a:moveTo>
                    <a:pt x="2618" y="462"/>
                  </a:moveTo>
                  <a:cubicBezTo>
                    <a:pt x="2675" y="923"/>
                    <a:pt x="2395" y="1383"/>
                    <a:pt x="1935" y="1532"/>
                  </a:cubicBezTo>
                  <a:lnTo>
                    <a:pt x="1638" y="1622"/>
                  </a:lnTo>
                  <a:cubicBezTo>
                    <a:pt x="1537" y="1656"/>
                    <a:pt x="1432" y="1673"/>
                    <a:pt x="1326" y="1673"/>
                  </a:cubicBezTo>
                  <a:cubicBezTo>
                    <a:pt x="1174" y="1673"/>
                    <a:pt x="1022" y="1637"/>
                    <a:pt x="881" y="1564"/>
                  </a:cubicBezTo>
                  <a:cubicBezTo>
                    <a:pt x="708" y="1474"/>
                    <a:pt x="560" y="1326"/>
                    <a:pt x="470" y="1153"/>
                  </a:cubicBezTo>
                  <a:lnTo>
                    <a:pt x="2618" y="462"/>
                  </a:lnTo>
                  <a:close/>
                  <a:moveTo>
                    <a:pt x="2864" y="1"/>
                  </a:moveTo>
                  <a:lnTo>
                    <a:pt x="1" y="923"/>
                  </a:lnTo>
                  <a:lnTo>
                    <a:pt x="50" y="1095"/>
                  </a:lnTo>
                  <a:cubicBezTo>
                    <a:pt x="165" y="1441"/>
                    <a:pt x="404" y="1721"/>
                    <a:pt x="717" y="1885"/>
                  </a:cubicBezTo>
                  <a:cubicBezTo>
                    <a:pt x="914" y="1984"/>
                    <a:pt x="1120" y="2034"/>
                    <a:pt x="1334" y="2034"/>
                  </a:cubicBezTo>
                  <a:cubicBezTo>
                    <a:pt x="1474" y="2034"/>
                    <a:pt x="1614" y="2009"/>
                    <a:pt x="1745" y="1968"/>
                  </a:cubicBezTo>
                  <a:lnTo>
                    <a:pt x="2050" y="1869"/>
                  </a:lnTo>
                  <a:cubicBezTo>
                    <a:pt x="2757" y="1647"/>
                    <a:pt x="3144" y="881"/>
                    <a:pt x="2922" y="174"/>
                  </a:cubicBezTo>
                  <a:lnTo>
                    <a:pt x="2864" y="1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Google Shape;305;g2fe3075c58b_0_0"/>
            <p:cNvSpPr/>
            <p:nvPr/>
          </p:nvSpPr>
          <p:spPr>
            <a:xfrm>
              <a:off x="7800840" y="608040"/>
              <a:ext cx="714600" cy="542160"/>
            </a:xfrm>
            <a:custGeom>
              <a:avLst/>
              <a:gdLst/>
              <a:ahLst/>
              <a:rect l="l" t="t" r="r" b="b"/>
              <a:pathLst>
                <a:path w="7350" h="9100">
                  <a:moveTo>
                    <a:pt x="3670" y="0"/>
                  </a:moveTo>
                  <a:cubicBezTo>
                    <a:pt x="3077" y="0"/>
                    <a:pt x="2468" y="151"/>
                    <a:pt x="1893" y="480"/>
                  </a:cubicBezTo>
                  <a:cubicBezTo>
                    <a:pt x="692" y="1163"/>
                    <a:pt x="1" y="2545"/>
                    <a:pt x="165" y="3919"/>
                  </a:cubicBezTo>
                  <a:cubicBezTo>
                    <a:pt x="330" y="5269"/>
                    <a:pt x="1186" y="6281"/>
                    <a:pt x="2280" y="6742"/>
                  </a:cubicBezTo>
                  <a:cubicBezTo>
                    <a:pt x="2724" y="6931"/>
                    <a:pt x="3086" y="7277"/>
                    <a:pt x="3235" y="7738"/>
                  </a:cubicBezTo>
                  <a:lnTo>
                    <a:pt x="3547" y="8717"/>
                  </a:lnTo>
                  <a:cubicBezTo>
                    <a:pt x="3620" y="8948"/>
                    <a:pt x="3841" y="9100"/>
                    <a:pt x="4074" y="9100"/>
                  </a:cubicBezTo>
                  <a:cubicBezTo>
                    <a:pt x="4131" y="9100"/>
                    <a:pt x="4190" y="9090"/>
                    <a:pt x="4247" y="9071"/>
                  </a:cubicBezTo>
                  <a:lnTo>
                    <a:pt x="6444" y="8371"/>
                  </a:lnTo>
                  <a:cubicBezTo>
                    <a:pt x="6732" y="8273"/>
                    <a:pt x="6897" y="7960"/>
                    <a:pt x="6798" y="7664"/>
                  </a:cubicBezTo>
                  <a:lnTo>
                    <a:pt x="6485" y="6684"/>
                  </a:lnTo>
                  <a:cubicBezTo>
                    <a:pt x="6337" y="6232"/>
                    <a:pt x="6428" y="5738"/>
                    <a:pt x="6683" y="5327"/>
                  </a:cubicBezTo>
                  <a:cubicBezTo>
                    <a:pt x="7185" y="4487"/>
                    <a:pt x="7349" y="3450"/>
                    <a:pt x="7020" y="2446"/>
                  </a:cubicBezTo>
                  <a:cubicBezTo>
                    <a:pt x="6543" y="952"/>
                    <a:pt x="5158" y="0"/>
                    <a:pt x="3670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Google Shape;306;g2fe3075c58b_0_0"/>
            <p:cNvSpPr/>
            <p:nvPr/>
          </p:nvSpPr>
          <p:spPr>
            <a:xfrm>
              <a:off x="7783200" y="597600"/>
              <a:ext cx="748800" cy="563760"/>
            </a:xfrm>
            <a:custGeom>
              <a:avLst/>
              <a:gdLst/>
              <a:ahLst/>
              <a:rect l="l" t="t" r="r" b="b"/>
              <a:pathLst>
                <a:path w="7703" h="9465">
                  <a:moveTo>
                    <a:pt x="3860" y="363"/>
                  </a:moveTo>
                  <a:cubicBezTo>
                    <a:pt x="4263" y="363"/>
                    <a:pt x="4675" y="437"/>
                    <a:pt x="5061" y="586"/>
                  </a:cubicBezTo>
                  <a:cubicBezTo>
                    <a:pt x="6008" y="956"/>
                    <a:pt x="6724" y="1721"/>
                    <a:pt x="7036" y="2684"/>
                  </a:cubicBezTo>
                  <a:cubicBezTo>
                    <a:pt x="7324" y="3589"/>
                    <a:pt x="7209" y="4585"/>
                    <a:pt x="6707" y="5416"/>
                  </a:cubicBezTo>
                  <a:cubicBezTo>
                    <a:pt x="6411" y="5902"/>
                    <a:pt x="6337" y="6436"/>
                    <a:pt x="6493" y="6922"/>
                  </a:cubicBezTo>
                  <a:lnTo>
                    <a:pt x="6806" y="7901"/>
                  </a:lnTo>
                  <a:cubicBezTo>
                    <a:pt x="6839" y="8000"/>
                    <a:pt x="6831" y="8099"/>
                    <a:pt x="6790" y="8189"/>
                  </a:cubicBezTo>
                  <a:cubicBezTo>
                    <a:pt x="6740" y="8280"/>
                    <a:pt x="6666" y="8346"/>
                    <a:pt x="6567" y="8379"/>
                  </a:cubicBezTo>
                  <a:lnTo>
                    <a:pt x="4378" y="9086"/>
                  </a:lnTo>
                  <a:cubicBezTo>
                    <a:pt x="4341" y="9097"/>
                    <a:pt x="4303" y="9102"/>
                    <a:pt x="4266" y="9102"/>
                  </a:cubicBezTo>
                  <a:cubicBezTo>
                    <a:pt x="4100" y="9102"/>
                    <a:pt x="3948" y="9001"/>
                    <a:pt x="3901" y="8839"/>
                  </a:cubicBezTo>
                  <a:lnTo>
                    <a:pt x="3580" y="7860"/>
                  </a:lnTo>
                  <a:cubicBezTo>
                    <a:pt x="3424" y="7375"/>
                    <a:pt x="3053" y="6980"/>
                    <a:pt x="2535" y="6757"/>
                  </a:cubicBezTo>
                  <a:cubicBezTo>
                    <a:pt x="1424" y="6288"/>
                    <a:pt x="675" y="5284"/>
                    <a:pt x="527" y="4075"/>
                  </a:cubicBezTo>
                  <a:cubicBezTo>
                    <a:pt x="371" y="2774"/>
                    <a:pt x="1029" y="1466"/>
                    <a:pt x="2157" y="816"/>
                  </a:cubicBezTo>
                  <a:cubicBezTo>
                    <a:pt x="2691" y="520"/>
                    <a:pt x="3276" y="363"/>
                    <a:pt x="3860" y="363"/>
                  </a:cubicBezTo>
                  <a:close/>
                  <a:moveTo>
                    <a:pt x="3860" y="0"/>
                  </a:moveTo>
                  <a:cubicBezTo>
                    <a:pt x="3212" y="0"/>
                    <a:pt x="2565" y="169"/>
                    <a:pt x="1984" y="503"/>
                  </a:cubicBezTo>
                  <a:cubicBezTo>
                    <a:pt x="725" y="1219"/>
                    <a:pt x="0" y="2676"/>
                    <a:pt x="173" y="4116"/>
                  </a:cubicBezTo>
                  <a:cubicBezTo>
                    <a:pt x="330" y="5457"/>
                    <a:pt x="1161" y="6568"/>
                    <a:pt x="2395" y="7095"/>
                  </a:cubicBezTo>
                  <a:cubicBezTo>
                    <a:pt x="2815" y="7268"/>
                    <a:pt x="3119" y="7580"/>
                    <a:pt x="3243" y="7967"/>
                  </a:cubicBezTo>
                  <a:lnTo>
                    <a:pt x="3555" y="8946"/>
                  </a:lnTo>
                  <a:cubicBezTo>
                    <a:pt x="3654" y="9259"/>
                    <a:pt x="3950" y="9465"/>
                    <a:pt x="4255" y="9465"/>
                  </a:cubicBezTo>
                  <a:cubicBezTo>
                    <a:pt x="4337" y="9465"/>
                    <a:pt x="4411" y="9448"/>
                    <a:pt x="4485" y="9424"/>
                  </a:cubicBezTo>
                  <a:lnTo>
                    <a:pt x="6674" y="8724"/>
                  </a:lnTo>
                  <a:cubicBezTo>
                    <a:pt x="6864" y="8658"/>
                    <a:pt x="7020" y="8527"/>
                    <a:pt x="7110" y="8354"/>
                  </a:cubicBezTo>
                  <a:cubicBezTo>
                    <a:pt x="7201" y="8181"/>
                    <a:pt x="7217" y="7975"/>
                    <a:pt x="7152" y="7794"/>
                  </a:cubicBezTo>
                  <a:lnTo>
                    <a:pt x="6839" y="6815"/>
                  </a:lnTo>
                  <a:cubicBezTo>
                    <a:pt x="6715" y="6428"/>
                    <a:pt x="6773" y="5992"/>
                    <a:pt x="7012" y="5597"/>
                  </a:cubicBezTo>
                  <a:cubicBezTo>
                    <a:pt x="7571" y="4684"/>
                    <a:pt x="7703" y="3581"/>
                    <a:pt x="7374" y="2569"/>
                  </a:cubicBezTo>
                  <a:cubicBezTo>
                    <a:pt x="7036" y="1507"/>
                    <a:pt x="6238" y="660"/>
                    <a:pt x="5193" y="248"/>
                  </a:cubicBezTo>
                  <a:cubicBezTo>
                    <a:pt x="4763" y="82"/>
                    <a:pt x="4311" y="0"/>
                    <a:pt x="3860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Google Shape;307;g2fe3075c58b_0_0"/>
            <p:cNvSpPr/>
            <p:nvPr/>
          </p:nvSpPr>
          <p:spPr>
            <a:xfrm>
              <a:off x="8181000" y="1108800"/>
              <a:ext cx="308520" cy="94680"/>
            </a:xfrm>
            <a:custGeom>
              <a:avLst/>
              <a:gdLst/>
              <a:ahLst/>
              <a:rect l="l" t="t" r="r" b="b"/>
              <a:pathLst>
                <a:path w="3177" h="1597">
                  <a:moveTo>
                    <a:pt x="2675" y="0"/>
                  </a:moveTo>
                  <a:cubicBezTo>
                    <a:pt x="2631" y="0"/>
                    <a:pt x="2587" y="7"/>
                    <a:pt x="2543" y="21"/>
                  </a:cubicBezTo>
                  <a:lnTo>
                    <a:pt x="362" y="728"/>
                  </a:lnTo>
                  <a:cubicBezTo>
                    <a:pt x="132" y="802"/>
                    <a:pt x="0" y="1049"/>
                    <a:pt x="74" y="1288"/>
                  </a:cubicBezTo>
                  <a:cubicBezTo>
                    <a:pt x="134" y="1475"/>
                    <a:pt x="313" y="1597"/>
                    <a:pt x="502" y="1597"/>
                  </a:cubicBezTo>
                  <a:cubicBezTo>
                    <a:pt x="546" y="1597"/>
                    <a:pt x="590" y="1590"/>
                    <a:pt x="634" y="1576"/>
                  </a:cubicBezTo>
                  <a:lnTo>
                    <a:pt x="2815" y="868"/>
                  </a:lnTo>
                  <a:cubicBezTo>
                    <a:pt x="3053" y="794"/>
                    <a:pt x="3177" y="547"/>
                    <a:pt x="3103" y="309"/>
                  </a:cubicBezTo>
                  <a:cubicBezTo>
                    <a:pt x="3043" y="122"/>
                    <a:pt x="2864" y="0"/>
                    <a:pt x="2675" y="0"/>
                  </a:cubicBez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Google Shape;308;g2fe3075c58b_0_0"/>
            <p:cNvSpPr/>
            <p:nvPr/>
          </p:nvSpPr>
          <p:spPr>
            <a:xfrm>
              <a:off x="8166600" y="1098360"/>
              <a:ext cx="337320" cy="115920"/>
            </a:xfrm>
            <a:custGeom>
              <a:avLst/>
              <a:gdLst/>
              <a:ahLst/>
              <a:rect l="l" t="t" r="r" b="b"/>
              <a:pathLst>
                <a:path w="3473" h="1953">
                  <a:moveTo>
                    <a:pt x="2831" y="364"/>
                  </a:moveTo>
                  <a:cubicBezTo>
                    <a:pt x="2872" y="364"/>
                    <a:pt x="2913" y="373"/>
                    <a:pt x="2946" y="389"/>
                  </a:cubicBezTo>
                  <a:cubicBezTo>
                    <a:pt x="3012" y="422"/>
                    <a:pt x="3053" y="480"/>
                    <a:pt x="3078" y="545"/>
                  </a:cubicBezTo>
                  <a:cubicBezTo>
                    <a:pt x="3103" y="611"/>
                    <a:pt x="3094" y="685"/>
                    <a:pt x="3062" y="751"/>
                  </a:cubicBezTo>
                  <a:cubicBezTo>
                    <a:pt x="3029" y="809"/>
                    <a:pt x="2979" y="858"/>
                    <a:pt x="2905" y="875"/>
                  </a:cubicBezTo>
                  <a:lnTo>
                    <a:pt x="724" y="1582"/>
                  </a:lnTo>
                  <a:cubicBezTo>
                    <a:pt x="700" y="1590"/>
                    <a:pt x="675" y="1594"/>
                    <a:pt x="649" y="1594"/>
                  </a:cubicBezTo>
                  <a:cubicBezTo>
                    <a:pt x="539" y="1594"/>
                    <a:pt x="429" y="1523"/>
                    <a:pt x="395" y="1409"/>
                  </a:cubicBezTo>
                  <a:cubicBezTo>
                    <a:pt x="371" y="1344"/>
                    <a:pt x="379" y="1270"/>
                    <a:pt x="412" y="1212"/>
                  </a:cubicBezTo>
                  <a:cubicBezTo>
                    <a:pt x="445" y="1146"/>
                    <a:pt x="502" y="1097"/>
                    <a:pt x="568" y="1080"/>
                  </a:cubicBezTo>
                  <a:lnTo>
                    <a:pt x="2749" y="373"/>
                  </a:lnTo>
                  <a:cubicBezTo>
                    <a:pt x="2773" y="364"/>
                    <a:pt x="2798" y="364"/>
                    <a:pt x="2831" y="364"/>
                  </a:cubicBezTo>
                  <a:close/>
                  <a:moveTo>
                    <a:pt x="2834" y="0"/>
                  </a:moveTo>
                  <a:cubicBezTo>
                    <a:pt x="2768" y="0"/>
                    <a:pt x="2701" y="12"/>
                    <a:pt x="2634" y="35"/>
                  </a:cubicBezTo>
                  <a:lnTo>
                    <a:pt x="453" y="735"/>
                  </a:lnTo>
                  <a:cubicBezTo>
                    <a:pt x="296" y="784"/>
                    <a:pt x="165" y="891"/>
                    <a:pt x="91" y="1047"/>
                  </a:cubicBezTo>
                  <a:cubicBezTo>
                    <a:pt x="17" y="1195"/>
                    <a:pt x="0" y="1360"/>
                    <a:pt x="50" y="1516"/>
                  </a:cubicBezTo>
                  <a:cubicBezTo>
                    <a:pt x="140" y="1788"/>
                    <a:pt x="387" y="1953"/>
                    <a:pt x="650" y="1953"/>
                  </a:cubicBezTo>
                  <a:cubicBezTo>
                    <a:pt x="708" y="1953"/>
                    <a:pt x="774" y="1944"/>
                    <a:pt x="840" y="1920"/>
                  </a:cubicBezTo>
                  <a:lnTo>
                    <a:pt x="3020" y="1220"/>
                  </a:lnTo>
                  <a:cubicBezTo>
                    <a:pt x="3177" y="1171"/>
                    <a:pt x="3308" y="1064"/>
                    <a:pt x="3382" y="916"/>
                  </a:cubicBezTo>
                  <a:cubicBezTo>
                    <a:pt x="3457" y="759"/>
                    <a:pt x="3473" y="595"/>
                    <a:pt x="3424" y="438"/>
                  </a:cubicBezTo>
                  <a:cubicBezTo>
                    <a:pt x="3374" y="274"/>
                    <a:pt x="3259" y="150"/>
                    <a:pt x="3111" y="68"/>
                  </a:cubicBezTo>
                  <a:cubicBezTo>
                    <a:pt x="3023" y="24"/>
                    <a:pt x="2930" y="0"/>
                    <a:pt x="2834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Google Shape;309;g2fe3075c58b_0_0"/>
            <p:cNvSpPr/>
            <p:nvPr/>
          </p:nvSpPr>
          <p:spPr>
            <a:xfrm>
              <a:off x="8207280" y="1159200"/>
              <a:ext cx="308880" cy="94680"/>
            </a:xfrm>
            <a:custGeom>
              <a:avLst/>
              <a:gdLst/>
              <a:ahLst/>
              <a:rect l="l" t="t" r="r" b="b"/>
              <a:pathLst>
                <a:path w="3178" h="1594">
                  <a:moveTo>
                    <a:pt x="2679" y="1"/>
                  </a:moveTo>
                  <a:cubicBezTo>
                    <a:pt x="2634" y="1"/>
                    <a:pt x="2589" y="7"/>
                    <a:pt x="2544" y="21"/>
                  </a:cubicBezTo>
                  <a:lnTo>
                    <a:pt x="363" y="729"/>
                  </a:lnTo>
                  <a:cubicBezTo>
                    <a:pt x="133" y="803"/>
                    <a:pt x="1" y="1050"/>
                    <a:pt x="75" y="1289"/>
                  </a:cubicBezTo>
                  <a:cubicBezTo>
                    <a:pt x="134" y="1472"/>
                    <a:pt x="308" y="1593"/>
                    <a:pt x="493" y="1593"/>
                  </a:cubicBezTo>
                  <a:cubicBezTo>
                    <a:pt x="540" y="1593"/>
                    <a:pt x="588" y="1585"/>
                    <a:pt x="635" y="1568"/>
                  </a:cubicBezTo>
                  <a:lnTo>
                    <a:pt x="2815" y="869"/>
                  </a:lnTo>
                  <a:cubicBezTo>
                    <a:pt x="3054" y="795"/>
                    <a:pt x="3177" y="548"/>
                    <a:pt x="3103" y="309"/>
                  </a:cubicBezTo>
                  <a:cubicBezTo>
                    <a:pt x="3043" y="123"/>
                    <a:pt x="2870" y="1"/>
                    <a:pt x="2679" y="1"/>
                  </a:cubicBez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Google Shape;310;g2fe3075c58b_0_0"/>
            <p:cNvSpPr/>
            <p:nvPr/>
          </p:nvSpPr>
          <p:spPr>
            <a:xfrm>
              <a:off x="8192880" y="1148760"/>
              <a:ext cx="337320" cy="116280"/>
            </a:xfrm>
            <a:custGeom>
              <a:avLst/>
              <a:gdLst/>
              <a:ahLst/>
              <a:rect l="l" t="t" r="r" b="b"/>
              <a:pathLst>
                <a:path w="3474" h="1955">
                  <a:moveTo>
                    <a:pt x="2832" y="366"/>
                  </a:moveTo>
                  <a:cubicBezTo>
                    <a:pt x="2873" y="366"/>
                    <a:pt x="2914" y="374"/>
                    <a:pt x="2947" y="391"/>
                  </a:cubicBezTo>
                  <a:cubicBezTo>
                    <a:pt x="3013" y="424"/>
                    <a:pt x="3062" y="481"/>
                    <a:pt x="3079" y="547"/>
                  </a:cubicBezTo>
                  <a:cubicBezTo>
                    <a:pt x="3103" y="613"/>
                    <a:pt x="3095" y="687"/>
                    <a:pt x="3062" y="744"/>
                  </a:cubicBezTo>
                  <a:cubicBezTo>
                    <a:pt x="3029" y="810"/>
                    <a:pt x="2980" y="860"/>
                    <a:pt x="2914" y="876"/>
                  </a:cubicBezTo>
                  <a:lnTo>
                    <a:pt x="733" y="1584"/>
                  </a:lnTo>
                  <a:cubicBezTo>
                    <a:pt x="707" y="1590"/>
                    <a:pt x="682" y="1592"/>
                    <a:pt x="657" y="1592"/>
                  </a:cubicBezTo>
                  <a:cubicBezTo>
                    <a:pt x="613" y="1592"/>
                    <a:pt x="570" y="1583"/>
                    <a:pt x="527" y="1567"/>
                  </a:cubicBezTo>
                  <a:cubicBezTo>
                    <a:pt x="462" y="1534"/>
                    <a:pt x="420" y="1477"/>
                    <a:pt x="396" y="1411"/>
                  </a:cubicBezTo>
                  <a:cubicBezTo>
                    <a:pt x="371" y="1345"/>
                    <a:pt x="379" y="1271"/>
                    <a:pt x="412" y="1205"/>
                  </a:cubicBezTo>
                  <a:cubicBezTo>
                    <a:pt x="445" y="1148"/>
                    <a:pt x="503" y="1098"/>
                    <a:pt x="569" y="1074"/>
                  </a:cubicBezTo>
                  <a:lnTo>
                    <a:pt x="2749" y="374"/>
                  </a:lnTo>
                  <a:cubicBezTo>
                    <a:pt x="2774" y="366"/>
                    <a:pt x="2799" y="366"/>
                    <a:pt x="2832" y="366"/>
                  </a:cubicBezTo>
                  <a:close/>
                  <a:moveTo>
                    <a:pt x="2823" y="0"/>
                  </a:moveTo>
                  <a:cubicBezTo>
                    <a:pt x="2761" y="0"/>
                    <a:pt x="2697" y="10"/>
                    <a:pt x="2634" y="29"/>
                  </a:cubicBezTo>
                  <a:lnTo>
                    <a:pt x="453" y="736"/>
                  </a:lnTo>
                  <a:cubicBezTo>
                    <a:pt x="297" y="786"/>
                    <a:pt x="165" y="893"/>
                    <a:pt x="91" y="1041"/>
                  </a:cubicBezTo>
                  <a:cubicBezTo>
                    <a:pt x="17" y="1189"/>
                    <a:pt x="1" y="1362"/>
                    <a:pt x="50" y="1518"/>
                  </a:cubicBezTo>
                  <a:cubicBezTo>
                    <a:pt x="108" y="1683"/>
                    <a:pt x="215" y="1806"/>
                    <a:pt x="363" y="1888"/>
                  </a:cubicBezTo>
                  <a:cubicBezTo>
                    <a:pt x="453" y="1929"/>
                    <a:pt x="552" y="1954"/>
                    <a:pt x="651" y="1954"/>
                  </a:cubicBezTo>
                  <a:cubicBezTo>
                    <a:pt x="709" y="1954"/>
                    <a:pt x="774" y="1946"/>
                    <a:pt x="840" y="1921"/>
                  </a:cubicBezTo>
                  <a:lnTo>
                    <a:pt x="3021" y="1222"/>
                  </a:lnTo>
                  <a:cubicBezTo>
                    <a:pt x="3177" y="1172"/>
                    <a:pt x="3309" y="1057"/>
                    <a:pt x="3383" y="909"/>
                  </a:cubicBezTo>
                  <a:cubicBezTo>
                    <a:pt x="3465" y="761"/>
                    <a:pt x="3474" y="596"/>
                    <a:pt x="3424" y="432"/>
                  </a:cubicBezTo>
                  <a:cubicBezTo>
                    <a:pt x="3375" y="275"/>
                    <a:pt x="3260" y="144"/>
                    <a:pt x="3111" y="70"/>
                  </a:cubicBezTo>
                  <a:cubicBezTo>
                    <a:pt x="3020" y="24"/>
                    <a:pt x="2923" y="0"/>
                    <a:pt x="2823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25" name="Google Shape;311;g2fe3075c58b_0_0" descr=""/>
          <p:cNvPicPr/>
          <p:nvPr/>
        </p:nvPicPr>
        <p:blipFill>
          <a:blip r:embed="rId1"/>
          <a:stretch/>
        </p:blipFill>
        <p:spPr>
          <a:xfrm rot="2079000">
            <a:off x="561960" y="3333240"/>
            <a:ext cx="1483560" cy="833400"/>
          </a:xfrm>
          <a:prstGeom prst="rect">
            <a:avLst/>
          </a:prstGeom>
          <a:ln w="0">
            <a:noFill/>
          </a:ln>
        </p:spPr>
      </p:pic>
      <p:pic>
        <p:nvPicPr>
          <p:cNvPr id="326" name="Google Shape;312;g2fe3075c58b_0_0" descr=""/>
          <p:cNvPicPr/>
          <p:nvPr/>
        </p:nvPicPr>
        <p:blipFill>
          <a:blip r:embed="rId2"/>
          <a:stretch/>
        </p:blipFill>
        <p:spPr>
          <a:xfrm>
            <a:off x="5145840" y="1265760"/>
            <a:ext cx="1162440" cy="1162440"/>
          </a:xfrm>
          <a:prstGeom prst="rect">
            <a:avLst/>
          </a:prstGeom>
          <a:ln w="0">
            <a:noFill/>
          </a:ln>
        </p:spPr>
      </p:pic>
      <p:pic>
        <p:nvPicPr>
          <p:cNvPr id="327" name="Google Shape;313;g2fe3075c58b_0_0" descr=""/>
          <p:cNvPicPr/>
          <p:nvPr/>
        </p:nvPicPr>
        <p:blipFill>
          <a:blip r:embed="rId3"/>
          <a:stretch/>
        </p:blipFill>
        <p:spPr>
          <a:xfrm>
            <a:off x="4847400" y="3432960"/>
            <a:ext cx="1559160" cy="758880"/>
          </a:xfrm>
          <a:prstGeom prst="rect">
            <a:avLst/>
          </a:prstGeom>
          <a:ln w="0">
            <a:noFill/>
          </a:ln>
        </p:spPr>
      </p:pic>
      <p:pic>
        <p:nvPicPr>
          <p:cNvPr id="328" name="Google Shape;314;g2fe3075c58b_0_0" descr=""/>
          <p:cNvPicPr/>
          <p:nvPr/>
        </p:nvPicPr>
        <p:blipFill>
          <a:blip r:embed="rId4"/>
          <a:srcRect l="0" t="5740" r="0" b="-5740"/>
          <a:stretch/>
        </p:blipFill>
        <p:spPr>
          <a:xfrm>
            <a:off x="746280" y="1350360"/>
            <a:ext cx="1440720" cy="1440720"/>
          </a:xfrm>
          <a:prstGeom prst="rect">
            <a:avLst/>
          </a:prstGeom>
          <a:ln w="0">
            <a:noFill/>
          </a:ln>
        </p:spPr>
      </p:pic>
      <p:sp>
        <p:nvSpPr>
          <p:cNvPr id="329" name="Google Shape;315;g2fe3075c58b_0_0"/>
          <p:cNvSpPr/>
          <p:nvPr/>
        </p:nvSpPr>
        <p:spPr>
          <a:xfrm>
            <a:off x="2151360" y="3225960"/>
            <a:ext cx="2869920" cy="15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" sz="1300" spc="-1" strike="noStrike">
                <a:solidFill>
                  <a:srgbClr val="000000"/>
                </a:solidFill>
                <a:highlight>
                  <a:srgbClr val="fff87f"/>
                </a:highlight>
                <a:latin typeface="Montserrat"/>
                <a:ea typeface="Montserrat"/>
              </a:rPr>
              <a:t>An adapter</a:t>
            </a:r>
            <a:r>
              <a:rPr b="0" lang="en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 changes the kind of electricity from our wall socket </a:t>
            </a:r>
            <a:r>
              <a:rPr b="0" lang="en" sz="1300" spc="-1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</a:rPr>
              <a:t>(alternating current) </a:t>
            </a:r>
            <a:r>
              <a:rPr b="0" lang="en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into another kind (</a:t>
            </a:r>
            <a:r>
              <a:rPr b="0" lang="en" sz="1300" spc="-1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</a:rPr>
              <a:t>direct current)</a:t>
            </a:r>
            <a:r>
              <a:rPr b="0" lang="en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 that some devices need to work. - ex. An ipad needs this to work</a:t>
            </a:r>
            <a:endParaRPr b="0" lang="en-US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2253600" y="1196640"/>
            <a:ext cx="4636800" cy="734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" sz="43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What is a Battery?</a:t>
            </a:r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Google Shape;321;g2fe3075c58b_0_124"/>
          <p:cNvSpPr/>
          <p:nvPr/>
        </p:nvSpPr>
        <p:spPr>
          <a:xfrm flipH="1" rot="10800000">
            <a:off x="8764920" y="85572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Google Shape;322;g2fe3075c58b_0_124"/>
          <p:cNvSpPr/>
          <p:nvPr/>
        </p:nvSpPr>
        <p:spPr>
          <a:xfrm flipH="1" rot="10800000">
            <a:off x="8488440" y="366480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Google Shape;323;g2fe3075c58b_0_124"/>
          <p:cNvSpPr/>
          <p:nvPr/>
        </p:nvSpPr>
        <p:spPr>
          <a:xfrm flipH="1" rot="10800000">
            <a:off x="650880" y="223020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Google Shape;324;g2fe3075c58b_0_124"/>
          <p:cNvSpPr/>
          <p:nvPr/>
        </p:nvSpPr>
        <p:spPr>
          <a:xfrm flipH="1" rot="10800000">
            <a:off x="3108960" y="429264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Google Shape;325;g2fe3075c58b_0_124"/>
          <p:cNvSpPr/>
          <p:nvPr/>
        </p:nvSpPr>
        <p:spPr>
          <a:xfrm flipH="1" rot="10800000">
            <a:off x="2913120" y="855720"/>
            <a:ext cx="124560" cy="141480"/>
          </a:xfrm>
          <a:custGeom>
            <a:avLst/>
            <a:gdLst/>
            <a:ahLst/>
            <a:rect l="l" t="t" r="r" b="b"/>
            <a:pathLst>
              <a:path w="1647" h="1873">
                <a:moveTo>
                  <a:pt x="823" y="194"/>
                </a:moveTo>
                <a:lnTo>
                  <a:pt x="1457" y="565"/>
                </a:lnTo>
                <a:lnTo>
                  <a:pt x="1457" y="1305"/>
                </a:lnTo>
                <a:lnTo>
                  <a:pt x="823" y="1667"/>
                </a:lnTo>
                <a:lnTo>
                  <a:pt x="181" y="1305"/>
                </a:lnTo>
                <a:lnTo>
                  <a:pt x="181" y="565"/>
                </a:lnTo>
                <a:lnTo>
                  <a:pt x="823" y="194"/>
                </a:lnTo>
                <a:close/>
                <a:moveTo>
                  <a:pt x="822" y="1"/>
                </a:moveTo>
                <a:cubicBezTo>
                  <a:pt x="807" y="1"/>
                  <a:pt x="790" y="5"/>
                  <a:pt x="774" y="13"/>
                </a:cubicBezTo>
                <a:lnTo>
                  <a:pt x="41" y="433"/>
                </a:lnTo>
                <a:cubicBezTo>
                  <a:pt x="17" y="449"/>
                  <a:pt x="0" y="482"/>
                  <a:pt x="0" y="515"/>
                </a:cubicBezTo>
                <a:lnTo>
                  <a:pt x="0" y="1355"/>
                </a:lnTo>
                <a:cubicBezTo>
                  <a:pt x="0" y="1387"/>
                  <a:pt x="17" y="1420"/>
                  <a:pt x="41" y="1437"/>
                </a:cubicBezTo>
                <a:lnTo>
                  <a:pt x="774" y="1856"/>
                </a:lnTo>
                <a:cubicBezTo>
                  <a:pt x="790" y="1865"/>
                  <a:pt x="807" y="1873"/>
                  <a:pt x="823" y="1873"/>
                </a:cubicBezTo>
                <a:cubicBezTo>
                  <a:pt x="840" y="1873"/>
                  <a:pt x="856" y="1865"/>
                  <a:pt x="864" y="1856"/>
                </a:cubicBezTo>
                <a:lnTo>
                  <a:pt x="1597" y="1437"/>
                </a:lnTo>
                <a:cubicBezTo>
                  <a:pt x="1630" y="1420"/>
                  <a:pt x="1646" y="1387"/>
                  <a:pt x="1646" y="1355"/>
                </a:cubicBezTo>
                <a:lnTo>
                  <a:pt x="1646" y="515"/>
                </a:lnTo>
                <a:cubicBezTo>
                  <a:pt x="1646" y="482"/>
                  <a:pt x="1630" y="449"/>
                  <a:pt x="1597" y="433"/>
                </a:cubicBezTo>
                <a:lnTo>
                  <a:pt x="864" y="13"/>
                </a:lnTo>
                <a:cubicBezTo>
                  <a:pt x="852" y="5"/>
                  <a:pt x="838" y="1"/>
                  <a:pt x="822" y="1"/>
                </a:cubicBezTo>
                <a:close/>
              </a:path>
            </a:pathLst>
          </a:custGeom>
          <a:solidFill>
            <a:srgbClr val="432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6" name="Google Shape;326;g2fe3075c58b_0_124" descr=""/>
          <p:cNvPicPr/>
          <p:nvPr/>
        </p:nvPicPr>
        <p:blipFill>
          <a:blip r:embed="rId1"/>
          <a:stretch/>
        </p:blipFill>
        <p:spPr>
          <a:xfrm>
            <a:off x="5957640" y="1609200"/>
            <a:ext cx="2588760" cy="2588760"/>
          </a:xfrm>
          <a:prstGeom prst="rect">
            <a:avLst/>
          </a:prstGeom>
          <a:ln w="0">
            <a:noFill/>
          </a:ln>
        </p:spPr>
      </p:pic>
      <p:sp>
        <p:nvSpPr>
          <p:cNvPr id="337" name="PlaceHolder 2"/>
          <p:cNvSpPr>
            <a:spLocks noGrp="1"/>
          </p:cNvSpPr>
          <p:nvPr>
            <p:ph type="title"/>
          </p:nvPr>
        </p:nvSpPr>
        <p:spPr>
          <a:xfrm>
            <a:off x="1370880" y="2229480"/>
            <a:ext cx="4636800" cy="1347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" sz="2400" spc="-1" strike="noStrike">
                <a:solidFill>
                  <a:srgbClr val="073763"/>
                </a:solidFill>
                <a:latin typeface="Times New Roman"/>
                <a:ea typeface="Times New Roman"/>
              </a:rPr>
              <a:t>A battery is a device that can create or store electricity with the reaction of certain chemicals.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8" name="Google Shape;328;g2fe3075c58b_0_124"/>
          <p:cNvGrpSpPr/>
          <p:nvPr/>
        </p:nvGrpSpPr>
        <p:grpSpPr>
          <a:xfrm>
            <a:off x="551880" y="958680"/>
            <a:ext cx="1074600" cy="1127520"/>
            <a:chOff x="551880" y="958680"/>
            <a:chExt cx="1074600" cy="1127520"/>
          </a:xfrm>
        </p:grpSpPr>
        <p:sp>
          <p:nvSpPr>
            <p:cNvPr id="339" name="Google Shape;329;g2fe3075c58b_0_124"/>
            <p:cNvSpPr/>
            <p:nvPr/>
          </p:nvSpPr>
          <p:spPr>
            <a:xfrm flipV="1" rot="11569800">
              <a:off x="913680" y="1346400"/>
              <a:ext cx="350640" cy="350640"/>
            </a:xfrm>
            <a:custGeom>
              <a:avLst/>
              <a:gdLst/>
              <a:ahLst/>
              <a:rect l="l" t="t" r="r" b="b"/>
              <a:pathLst>
                <a:path w="6576" h="6584">
                  <a:moveTo>
                    <a:pt x="3284" y="0"/>
                  </a:moveTo>
                  <a:cubicBezTo>
                    <a:pt x="1473" y="0"/>
                    <a:pt x="0" y="1482"/>
                    <a:pt x="0" y="3292"/>
                  </a:cubicBezTo>
                  <a:cubicBezTo>
                    <a:pt x="0" y="5111"/>
                    <a:pt x="1473" y="6584"/>
                    <a:pt x="3284" y="6584"/>
                  </a:cubicBezTo>
                  <a:cubicBezTo>
                    <a:pt x="5102" y="6584"/>
                    <a:pt x="6575" y="5111"/>
                    <a:pt x="6575" y="3292"/>
                  </a:cubicBezTo>
                  <a:cubicBezTo>
                    <a:pt x="6575" y="1482"/>
                    <a:pt x="5102" y="0"/>
                    <a:pt x="3284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Google Shape;330;g2fe3075c58b_0_124"/>
            <p:cNvSpPr/>
            <p:nvPr/>
          </p:nvSpPr>
          <p:spPr>
            <a:xfrm flipV="1" rot="11569800">
              <a:off x="653760" y="1052280"/>
              <a:ext cx="870480" cy="940320"/>
            </a:xfrm>
            <a:custGeom>
              <a:avLst/>
              <a:gdLst/>
              <a:ahLst/>
              <a:rect l="l" t="t" r="r" b="b"/>
              <a:pathLst>
                <a:path w="16311" h="17620">
                  <a:moveTo>
                    <a:pt x="3844" y="5547"/>
                  </a:moveTo>
                  <a:lnTo>
                    <a:pt x="3844" y="5547"/>
                  </a:lnTo>
                  <a:cubicBezTo>
                    <a:pt x="3794" y="5803"/>
                    <a:pt x="3753" y="6058"/>
                    <a:pt x="3720" y="6321"/>
                  </a:cubicBezTo>
                  <a:cubicBezTo>
                    <a:pt x="3547" y="5975"/>
                    <a:pt x="3490" y="5728"/>
                    <a:pt x="3482" y="5605"/>
                  </a:cubicBezTo>
                  <a:cubicBezTo>
                    <a:pt x="3547" y="5580"/>
                    <a:pt x="3671" y="5556"/>
                    <a:pt x="3844" y="5547"/>
                  </a:cubicBezTo>
                  <a:close/>
                  <a:moveTo>
                    <a:pt x="12476" y="5547"/>
                  </a:moveTo>
                  <a:lnTo>
                    <a:pt x="12476" y="5547"/>
                  </a:lnTo>
                  <a:cubicBezTo>
                    <a:pt x="12649" y="5556"/>
                    <a:pt x="12772" y="5580"/>
                    <a:pt x="12838" y="5605"/>
                  </a:cubicBezTo>
                  <a:cubicBezTo>
                    <a:pt x="12830" y="5728"/>
                    <a:pt x="12772" y="5975"/>
                    <a:pt x="12600" y="6321"/>
                  </a:cubicBezTo>
                  <a:cubicBezTo>
                    <a:pt x="12567" y="6058"/>
                    <a:pt x="12525" y="5803"/>
                    <a:pt x="12476" y="5547"/>
                  </a:cubicBezTo>
                  <a:close/>
                  <a:moveTo>
                    <a:pt x="8164" y="7029"/>
                  </a:moveTo>
                  <a:cubicBezTo>
                    <a:pt x="8444" y="7193"/>
                    <a:pt x="8732" y="7374"/>
                    <a:pt x="9012" y="7564"/>
                  </a:cubicBezTo>
                  <a:cubicBezTo>
                    <a:pt x="9226" y="7712"/>
                    <a:pt x="9431" y="7868"/>
                    <a:pt x="9645" y="8024"/>
                  </a:cubicBezTo>
                  <a:cubicBezTo>
                    <a:pt x="9653" y="8288"/>
                    <a:pt x="9662" y="8551"/>
                    <a:pt x="9662" y="8806"/>
                  </a:cubicBezTo>
                  <a:cubicBezTo>
                    <a:pt x="9662" y="9069"/>
                    <a:pt x="9653" y="9325"/>
                    <a:pt x="9645" y="9588"/>
                  </a:cubicBezTo>
                  <a:cubicBezTo>
                    <a:pt x="9431" y="9744"/>
                    <a:pt x="9226" y="9901"/>
                    <a:pt x="9012" y="10049"/>
                  </a:cubicBezTo>
                  <a:cubicBezTo>
                    <a:pt x="8732" y="10238"/>
                    <a:pt x="8444" y="10419"/>
                    <a:pt x="8164" y="10592"/>
                  </a:cubicBezTo>
                  <a:cubicBezTo>
                    <a:pt x="7876" y="10419"/>
                    <a:pt x="7588" y="10238"/>
                    <a:pt x="7308" y="10049"/>
                  </a:cubicBezTo>
                  <a:cubicBezTo>
                    <a:pt x="7094" y="9901"/>
                    <a:pt x="6888" y="9744"/>
                    <a:pt x="6675" y="9588"/>
                  </a:cubicBezTo>
                  <a:cubicBezTo>
                    <a:pt x="6666" y="9325"/>
                    <a:pt x="6658" y="9069"/>
                    <a:pt x="6658" y="8806"/>
                  </a:cubicBezTo>
                  <a:cubicBezTo>
                    <a:pt x="6658" y="8551"/>
                    <a:pt x="6666" y="8288"/>
                    <a:pt x="6675" y="8024"/>
                  </a:cubicBezTo>
                  <a:cubicBezTo>
                    <a:pt x="6888" y="7868"/>
                    <a:pt x="7094" y="7712"/>
                    <a:pt x="7308" y="7564"/>
                  </a:cubicBezTo>
                  <a:cubicBezTo>
                    <a:pt x="7588" y="7374"/>
                    <a:pt x="7876" y="7193"/>
                    <a:pt x="8164" y="7029"/>
                  </a:cubicBezTo>
                  <a:close/>
                  <a:moveTo>
                    <a:pt x="3720" y="11291"/>
                  </a:moveTo>
                  <a:cubicBezTo>
                    <a:pt x="3728" y="11374"/>
                    <a:pt x="3737" y="11456"/>
                    <a:pt x="3753" y="11538"/>
                  </a:cubicBezTo>
                  <a:cubicBezTo>
                    <a:pt x="3712" y="11522"/>
                    <a:pt x="3671" y="11505"/>
                    <a:pt x="3621" y="11497"/>
                  </a:cubicBezTo>
                  <a:cubicBezTo>
                    <a:pt x="3654" y="11431"/>
                    <a:pt x="3679" y="11365"/>
                    <a:pt x="3720" y="11291"/>
                  </a:cubicBezTo>
                  <a:close/>
                  <a:moveTo>
                    <a:pt x="12484" y="12040"/>
                  </a:moveTo>
                  <a:cubicBezTo>
                    <a:pt x="12484" y="12048"/>
                    <a:pt x="12493" y="12057"/>
                    <a:pt x="12501" y="12065"/>
                  </a:cubicBezTo>
                  <a:lnTo>
                    <a:pt x="12476" y="12065"/>
                  </a:lnTo>
                  <a:cubicBezTo>
                    <a:pt x="12476" y="12057"/>
                    <a:pt x="12476" y="12048"/>
                    <a:pt x="12484" y="12040"/>
                  </a:cubicBezTo>
                  <a:close/>
                  <a:moveTo>
                    <a:pt x="8156" y="14098"/>
                  </a:moveTo>
                  <a:cubicBezTo>
                    <a:pt x="8238" y="14130"/>
                    <a:pt x="8320" y="14172"/>
                    <a:pt x="8411" y="14204"/>
                  </a:cubicBezTo>
                  <a:cubicBezTo>
                    <a:pt x="8304" y="14344"/>
                    <a:pt x="8222" y="14435"/>
                    <a:pt x="8156" y="14476"/>
                  </a:cubicBezTo>
                  <a:cubicBezTo>
                    <a:pt x="8098" y="14435"/>
                    <a:pt x="8016" y="14344"/>
                    <a:pt x="7909" y="14204"/>
                  </a:cubicBezTo>
                  <a:cubicBezTo>
                    <a:pt x="7991" y="14172"/>
                    <a:pt x="8073" y="14130"/>
                    <a:pt x="8156" y="14098"/>
                  </a:cubicBezTo>
                  <a:close/>
                  <a:moveTo>
                    <a:pt x="8156" y="1"/>
                  </a:moveTo>
                  <a:cubicBezTo>
                    <a:pt x="7341" y="1"/>
                    <a:pt x="5917" y="355"/>
                    <a:pt x="4831" y="2503"/>
                  </a:cubicBezTo>
                  <a:cubicBezTo>
                    <a:pt x="4527" y="2461"/>
                    <a:pt x="4230" y="2437"/>
                    <a:pt x="3959" y="2437"/>
                  </a:cubicBezTo>
                  <a:cubicBezTo>
                    <a:pt x="2206" y="2437"/>
                    <a:pt x="1326" y="3194"/>
                    <a:pt x="889" y="3828"/>
                  </a:cubicBezTo>
                  <a:cubicBezTo>
                    <a:pt x="1" y="5128"/>
                    <a:pt x="264" y="6905"/>
                    <a:pt x="1581" y="8806"/>
                  </a:cubicBezTo>
                  <a:cubicBezTo>
                    <a:pt x="264" y="10715"/>
                    <a:pt x="1" y="12493"/>
                    <a:pt x="889" y="13785"/>
                  </a:cubicBezTo>
                  <a:cubicBezTo>
                    <a:pt x="947" y="13867"/>
                    <a:pt x="1013" y="13949"/>
                    <a:pt x="1079" y="14023"/>
                  </a:cubicBezTo>
                  <a:cubicBezTo>
                    <a:pt x="1326" y="14879"/>
                    <a:pt x="2116" y="15505"/>
                    <a:pt x="3045" y="15505"/>
                  </a:cubicBezTo>
                  <a:cubicBezTo>
                    <a:pt x="3440" y="15505"/>
                    <a:pt x="3827" y="15381"/>
                    <a:pt x="4148" y="15167"/>
                  </a:cubicBezTo>
                  <a:cubicBezTo>
                    <a:pt x="4370" y="15167"/>
                    <a:pt x="4593" y="15143"/>
                    <a:pt x="4831" y="15118"/>
                  </a:cubicBezTo>
                  <a:cubicBezTo>
                    <a:pt x="5917" y="17266"/>
                    <a:pt x="7341" y="17620"/>
                    <a:pt x="8156" y="17620"/>
                  </a:cubicBezTo>
                  <a:cubicBezTo>
                    <a:pt x="8979" y="17620"/>
                    <a:pt x="10394" y="17266"/>
                    <a:pt x="11489" y="15118"/>
                  </a:cubicBezTo>
                  <a:cubicBezTo>
                    <a:pt x="11785" y="15159"/>
                    <a:pt x="12073" y="15176"/>
                    <a:pt x="12353" y="15176"/>
                  </a:cubicBezTo>
                  <a:cubicBezTo>
                    <a:pt x="14105" y="15176"/>
                    <a:pt x="14994" y="14418"/>
                    <a:pt x="15430" y="13785"/>
                  </a:cubicBezTo>
                  <a:cubicBezTo>
                    <a:pt x="15735" y="13340"/>
                    <a:pt x="16031" y="12624"/>
                    <a:pt x="15924" y="11621"/>
                  </a:cubicBezTo>
                  <a:cubicBezTo>
                    <a:pt x="16048" y="11349"/>
                    <a:pt x="16113" y="11061"/>
                    <a:pt x="16113" y="10756"/>
                  </a:cubicBezTo>
                  <a:cubicBezTo>
                    <a:pt x="16113" y="9868"/>
                    <a:pt x="15546" y="9111"/>
                    <a:pt x="14756" y="8823"/>
                  </a:cubicBezTo>
                  <a:lnTo>
                    <a:pt x="14739" y="8806"/>
                  </a:lnTo>
                  <a:cubicBezTo>
                    <a:pt x="16056" y="6905"/>
                    <a:pt x="16311" y="5128"/>
                    <a:pt x="15430" y="3828"/>
                  </a:cubicBezTo>
                  <a:cubicBezTo>
                    <a:pt x="14994" y="3194"/>
                    <a:pt x="14105" y="2437"/>
                    <a:pt x="12353" y="2437"/>
                  </a:cubicBezTo>
                  <a:cubicBezTo>
                    <a:pt x="12089" y="2437"/>
                    <a:pt x="11826" y="2453"/>
                    <a:pt x="11546" y="2486"/>
                  </a:cubicBezTo>
                  <a:cubicBezTo>
                    <a:pt x="11546" y="2453"/>
                    <a:pt x="11546" y="2412"/>
                    <a:pt x="11546" y="2379"/>
                  </a:cubicBezTo>
                  <a:cubicBezTo>
                    <a:pt x="11546" y="1252"/>
                    <a:pt x="10633" y="338"/>
                    <a:pt x="9514" y="330"/>
                  </a:cubicBezTo>
                  <a:cubicBezTo>
                    <a:pt x="9077" y="108"/>
                    <a:pt x="8625" y="1"/>
                    <a:pt x="815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Google Shape;331;g2fe3075c58b_0_124"/>
            <p:cNvSpPr/>
            <p:nvPr/>
          </p:nvSpPr>
          <p:spPr>
            <a:xfrm flipV="1" rot="11569800">
              <a:off x="646920" y="1045080"/>
              <a:ext cx="884520" cy="954720"/>
            </a:xfrm>
            <a:custGeom>
              <a:avLst/>
              <a:gdLst/>
              <a:ahLst/>
              <a:rect l="l" t="t" r="r" b="b"/>
              <a:pathLst>
                <a:path w="16575" h="17891">
                  <a:moveTo>
                    <a:pt x="3811" y="5843"/>
                  </a:moveTo>
                  <a:cubicBezTo>
                    <a:pt x="3803" y="5876"/>
                    <a:pt x="3795" y="5909"/>
                    <a:pt x="3786" y="5942"/>
                  </a:cubicBezTo>
                  <a:cubicBezTo>
                    <a:pt x="3778" y="5909"/>
                    <a:pt x="3770" y="5876"/>
                    <a:pt x="3770" y="5851"/>
                  </a:cubicBezTo>
                  <a:cubicBezTo>
                    <a:pt x="3778" y="5843"/>
                    <a:pt x="3795" y="5843"/>
                    <a:pt x="3811" y="5843"/>
                  </a:cubicBezTo>
                  <a:close/>
                  <a:moveTo>
                    <a:pt x="12814" y="5843"/>
                  </a:moveTo>
                  <a:cubicBezTo>
                    <a:pt x="12814" y="5876"/>
                    <a:pt x="12806" y="5909"/>
                    <a:pt x="12789" y="5942"/>
                  </a:cubicBezTo>
                  <a:cubicBezTo>
                    <a:pt x="12789" y="5909"/>
                    <a:pt x="12781" y="5876"/>
                    <a:pt x="12773" y="5843"/>
                  </a:cubicBezTo>
                  <a:close/>
                  <a:moveTo>
                    <a:pt x="8288" y="14385"/>
                  </a:moveTo>
                  <a:cubicBezTo>
                    <a:pt x="8296" y="14393"/>
                    <a:pt x="8312" y="14393"/>
                    <a:pt x="8321" y="14401"/>
                  </a:cubicBezTo>
                  <a:cubicBezTo>
                    <a:pt x="8312" y="14409"/>
                    <a:pt x="8304" y="14426"/>
                    <a:pt x="8288" y="14434"/>
                  </a:cubicBezTo>
                  <a:cubicBezTo>
                    <a:pt x="8280" y="14426"/>
                    <a:pt x="8271" y="14409"/>
                    <a:pt x="8263" y="14401"/>
                  </a:cubicBezTo>
                  <a:cubicBezTo>
                    <a:pt x="8271" y="14393"/>
                    <a:pt x="8280" y="14393"/>
                    <a:pt x="8288" y="14385"/>
                  </a:cubicBezTo>
                  <a:close/>
                  <a:moveTo>
                    <a:pt x="8288" y="0"/>
                  </a:moveTo>
                  <a:cubicBezTo>
                    <a:pt x="7498" y="0"/>
                    <a:pt x="6017" y="329"/>
                    <a:pt x="4881" y="2493"/>
                  </a:cubicBezTo>
                  <a:cubicBezTo>
                    <a:pt x="4609" y="2461"/>
                    <a:pt x="4338" y="2444"/>
                    <a:pt x="4091" y="2444"/>
                  </a:cubicBezTo>
                  <a:cubicBezTo>
                    <a:pt x="2280" y="2444"/>
                    <a:pt x="1359" y="3226"/>
                    <a:pt x="906" y="3892"/>
                  </a:cubicBezTo>
                  <a:cubicBezTo>
                    <a:pt x="1" y="5217"/>
                    <a:pt x="231" y="7003"/>
                    <a:pt x="1548" y="8945"/>
                  </a:cubicBezTo>
                  <a:cubicBezTo>
                    <a:pt x="231" y="10887"/>
                    <a:pt x="1" y="12681"/>
                    <a:pt x="914" y="13998"/>
                  </a:cubicBezTo>
                  <a:cubicBezTo>
                    <a:pt x="964" y="14080"/>
                    <a:pt x="1021" y="14162"/>
                    <a:pt x="1087" y="14237"/>
                  </a:cubicBezTo>
                  <a:cubicBezTo>
                    <a:pt x="1367" y="15142"/>
                    <a:pt x="2223" y="15775"/>
                    <a:pt x="3177" y="15775"/>
                  </a:cubicBezTo>
                  <a:cubicBezTo>
                    <a:pt x="3581" y="15775"/>
                    <a:pt x="3976" y="15660"/>
                    <a:pt x="4330" y="15446"/>
                  </a:cubicBezTo>
                  <a:cubicBezTo>
                    <a:pt x="4502" y="15438"/>
                    <a:pt x="4692" y="15422"/>
                    <a:pt x="4881" y="15405"/>
                  </a:cubicBezTo>
                  <a:cubicBezTo>
                    <a:pt x="6017" y="17569"/>
                    <a:pt x="7498" y="17890"/>
                    <a:pt x="8288" y="17890"/>
                  </a:cubicBezTo>
                  <a:cubicBezTo>
                    <a:pt x="9078" y="17890"/>
                    <a:pt x="10567" y="17569"/>
                    <a:pt x="11703" y="15405"/>
                  </a:cubicBezTo>
                  <a:cubicBezTo>
                    <a:pt x="11966" y="15438"/>
                    <a:pt x="12230" y="15454"/>
                    <a:pt x="12485" y="15454"/>
                  </a:cubicBezTo>
                  <a:cubicBezTo>
                    <a:pt x="14295" y="15454"/>
                    <a:pt x="15217" y="14664"/>
                    <a:pt x="15669" y="13998"/>
                  </a:cubicBezTo>
                  <a:cubicBezTo>
                    <a:pt x="15974" y="13562"/>
                    <a:pt x="16303" y="12829"/>
                    <a:pt x="16196" y="11784"/>
                  </a:cubicBezTo>
                  <a:cubicBezTo>
                    <a:pt x="16319" y="11504"/>
                    <a:pt x="16385" y="11200"/>
                    <a:pt x="16385" y="10895"/>
                  </a:cubicBezTo>
                  <a:cubicBezTo>
                    <a:pt x="16385" y="10023"/>
                    <a:pt x="15867" y="9241"/>
                    <a:pt x="15077" y="8896"/>
                  </a:cubicBezTo>
                  <a:cubicBezTo>
                    <a:pt x="16361" y="6970"/>
                    <a:pt x="16575" y="5201"/>
                    <a:pt x="15669" y="3892"/>
                  </a:cubicBezTo>
                  <a:cubicBezTo>
                    <a:pt x="15217" y="3226"/>
                    <a:pt x="14295" y="2436"/>
                    <a:pt x="12485" y="2436"/>
                  </a:cubicBezTo>
                  <a:cubicBezTo>
                    <a:pt x="12271" y="2436"/>
                    <a:pt x="12049" y="2452"/>
                    <a:pt x="11818" y="2477"/>
                  </a:cubicBezTo>
                  <a:cubicBezTo>
                    <a:pt x="11793" y="1300"/>
                    <a:pt x="10847" y="354"/>
                    <a:pt x="9679" y="337"/>
                  </a:cubicBezTo>
                  <a:cubicBezTo>
                    <a:pt x="9234" y="115"/>
                    <a:pt x="8765" y="0"/>
                    <a:pt x="828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85680" dir="4992661" dist="76133" rotWithShape="0">
                <a:srgbClr val="432349">
                  <a:alpha val="29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42" name="Google Shape;332;g2fe3075c58b_0_124"/>
            <p:cNvSpPr/>
            <p:nvPr/>
          </p:nvSpPr>
          <p:spPr>
            <a:xfrm flipV="1" rot="11569800">
              <a:off x="993240" y="1426680"/>
              <a:ext cx="190800" cy="191160"/>
            </a:xfrm>
            <a:custGeom>
              <a:avLst/>
              <a:gdLst/>
              <a:ahLst/>
              <a:rect l="l" t="t" r="r" b="b"/>
              <a:pathLst>
                <a:path w="3580" h="3589">
                  <a:moveTo>
                    <a:pt x="1786" y="0"/>
                  </a:moveTo>
                  <a:cubicBezTo>
                    <a:pt x="798" y="0"/>
                    <a:pt x="0" y="807"/>
                    <a:pt x="0" y="1794"/>
                  </a:cubicBezTo>
                  <a:cubicBezTo>
                    <a:pt x="0" y="2782"/>
                    <a:pt x="798" y="3588"/>
                    <a:pt x="1786" y="3588"/>
                  </a:cubicBezTo>
                  <a:cubicBezTo>
                    <a:pt x="2782" y="3588"/>
                    <a:pt x="3580" y="2782"/>
                    <a:pt x="3580" y="1794"/>
                  </a:cubicBezTo>
                  <a:cubicBezTo>
                    <a:pt x="3580" y="807"/>
                    <a:pt x="2782" y="0"/>
                    <a:pt x="1786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" name="Google Shape;333;g2fe3075c58b_0_124"/>
            <p:cNvSpPr/>
            <p:nvPr/>
          </p:nvSpPr>
          <p:spPr>
            <a:xfrm flipV="1" rot="11569800">
              <a:off x="986760" y="1419480"/>
              <a:ext cx="204840" cy="204120"/>
            </a:xfrm>
            <a:custGeom>
              <a:avLst/>
              <a:gdLst/>
              <a:ahLst/>
              <a:rect l="l" t="t" r="r" b="b"/>
              <a:pathLst>
                <a:path w="3844" h="3836">
                  <a:moveTo>
                    <a:pt x="1918" y="256"/>
                  </a:moveTo>
                  <a:cubicBezTo>
                    <a:pt x="2839" y="256"/>
                    <a:pt x="3588" y="996"/>
                    <a:pt x="3588" y="1918"/>
                  </a:cubicBezTo>
                  <a:cubicBezTo>
                    <a:pt x="3588" y="2840"/>
                    <a:pt x="2839" y="3589"/>
                    <a:pt x="1918" y="3589"/>
                  </a:cubicBezTo>
                  <a:cubicBezTo>
                    <a:pt x="1004" y="3589"/>
                    <a:pt x="255" y="2840"/>
                    <a:pt x="255" y="1918"/>
                  </a:cubicBezTo>
                  <a:cubicBezTo>
                    <a:pt x="255" y="996"/>
                    <a:pt x="1004" y="256"/>
                    <a:pt x="1918" y="256"/>
                  </a:cubicBezTo>
                  <a:close/>
                  <a:moveTo>
                    <a:pt x="1918" y="1"/>
                  </a:moveTo>
                  <a:cubicBezTo>
                    <a:pt x="864" y="1"/>
                    <a:pt x="0" y="865"/>
                    <a:pt x="0" y="1918"/>
                  </a:cubicBezTo>
                  <a:cubicBezTo>
                    <a:pt x="0" y="2980"/>
                    <a:pt x="864" y="3836"/>
                    <a:pt x="1918" y="3836"/>
                  </a:cubicBezTo>
                  <a:cubicBezTo>
                    <a:pt x="2979" y="3836"/>
                    <a:pt x="3843" y="2980"/>
                    <a:pt x="3843" y="1918"/>
                  </a:cubicBezTo>
                  <a:cubicBezTo>
                    <a:pt x="3843" y="865"/>
                    <a:pt x="2979" y="1"/>
                    <a:pt x="1918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Google Shape;334;g2fe3075c58b_0_124"/>
            <p:cNvSpPr/>
            <p:nvPr/>
          </p:nvSpPr>
          <p:spPr>
            <a:xfrm flipV="1" rot="11569800">
              <a:off x="916200" y="1124280"/>
              <a:ext cx="345600" cy="793800"/>
            </a:xfrm>
            <a:custGeom>
              <a:avLst/>
              <a:gdLst/>
              <a:ahLst/>
              <a:rect l="l" t="t" r="r" b="b"/>
              <a:pathLst>
                <a:path w="6478" h="14880">
                  <a:moveTo>
                    <a:pt x="3235" y="363"/>
                  </a:moveTo>
                  <a:cubicBezTo>
                    <a:pt x="4798" y="363"/>
                    <a:pt x="6115" y="3605"/>
                    <a:pt x="6115" y="7440"/>
                  </a:cubicBezTo>
                  <a:cubicBezTo>
                    <a:pt x="6115" y="11275"/>
                    <a:pt x="4798" y="14517"/>
                    <a:pt x="3235" y="14517"/>
                  </a:cubicBezTo>
                  <a:cubicBezTo>
                    <a:pt x="1679" y="14517"/>
                    <a:pt x="363" y="11275"/>
                    <a:pt x="363" y="7440"/>
                  </a:cubicBezTo>
                  <a:cubicBezTo>
                    <a:pt x="363" y="3605"/>
                    <a:pt x="1679" y="363"/>
                    <a:pt x="3235" y="363"/>
                  </a:cubicBezTo>
                  <a:close/>
                  <a:moveTo>
                    <a:pt x="3235" y="1"/>
                  </a:moveTo>
                  <a:cubicBezTo>
                    <a:pt x="1424" y="1"/>
                    <a:pt x="1" y="3268"/>
                    <a:pt x="1" y="7440"/>
                  </a:cubicBezTo>
                  <a:cubicBezTo>
                    <a:pt x="1" y="11612"/>
                    <a:pt x="1424" y="14879"/>
                    <a:pt x="3235" y="14879"/>
                  </a:cubicBezTo>
                  <a:cubicBezTo>
                    <a:pt x="5053" y="14879"/>
                    <a:pt x="6477" y="11612"/>
                    <a:pt x="6477" y="7440"/>
                  </a:cubicBezTo>
                  <a:cubicBezTo>
                    <a:pt x="6477" y="3268"/>
                    <a:pt x="5053" y="1"/>
                    <a:pt x="323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" name="Google Shape;335;g2fe3075c58b_0_124"/>
            <p:cNvSpPr/>
            <p:nvPr/>
          </p:nvSpPr>
          <p:spPr>
            <a:xfrm flipV="1" rot="11569800">
              <a:off x="706320" y="1255320"/>
              <a:ext cx="764640" cy="533160"/>
            </a:xfrm>
            <a:custGeom>
              <a:avLst/>
              <a:gdLst/>
              <a:ahLst/>
              <a:rect l="l" t="t" r="r" b="b"/>
              <a:pathLst>
                <a:path w="14328" h="9997">
                  <a:moveTo>
                    <a:pt x="11381" y="368"/>
                  </a:moveTo>
                  <a:cubicBezTo>
                    <a:pt x="12130" y="368"/>
                    <a:pt x="12706" y="574"/>
                    <a:pt x="13002" y="1002"/>
                  </a:cubicBezTo>
                  <a:cubicBezTo>
                    <a:pt x="13883" y="2286"/>
                    <a:pt x="11949" y="5207"/>
                    <a:pt x="8789" y="7371"/>
                  </a:cubicBezTo>
                  <a:cubicBezTo>
                    <a:pt x="7209" y="8457"/>
                    <a:pt x="5547" y="9214"/>
                    <a:pt x="4115" y="9511"/>
                  </a:cubicBezTo>
                  <a:cubicBezTo>
                    <a:pt x="3703" y="9593"/>
                    <a:pt x="3322" y="9634"/>
                    <a:pt x="2980" y="9634"/>
                  </a:cubicBezTo>
                  <a:cubicBezTo>
                    <a:pt x="2194" y="9634"/>
                    <a:pt x="1612" y="9419"/>
                    <a:pt x="1325" y="9001"/>
                  </a:cubicBezTo>
                  <a:cubicBezTo>
                    <a:pt x="445" y="7717"/>
                    <a:pt x="2370" y="4795"/>
                    <a:pt x="5539" y="2631"/>
                  </a:cubicBezTo>
                  <a:cubicBezTo>
                    <a:pt x="7654" y="1183"/>
                    <a:pt x="9875" y="368"/>
                    <a:pt x="11381" y="368"/>
                  </a:cubicBezTo>
                  <a:close/>
                  <a:moveTo>
                    <a:pt x="11356" y="1"/>
                  </a:moveTo>
                  <a:cubicBezTo>
                    <a:pt x="9769" y="1"/>
                    <a:pt x="7537" y="821"/>
                    <a:pt x="5333" y="2335"/>
                  </a:cubicBezTo>
                  <a:cubicBezTo>
                    <a:pt x="1893" y="4688"/>
                    <a:pt x="0" y="7709"/>
                    <a:pt x="1029" y="9206"/>
                  </a:cubicBezTo>
                  <a:cubicBezTo>
                    <a:pt x="1383" y="9725"/>
                    <a:pt x="2058" y="9996"/>
                    <a:pt x="2963" y="9996"/>
                  </a:cubicBezTo>
                  <a:cubicBezTo>
                    <a:pt x="3333" y="9996"/>
                    <a:pt x="3745" y="9955"/>
                    <a:pt x="4189" y="9865"/>
                  </a:cubicBezTo>
                  <a:cubicBezTo>
                    <a:pt x="5670" y="9560"/>
                    <a:pt x="7374" y="8778"/>
                    <a:pt x="8995" y="7667"/>
                  </a:cubicBezTo>
                  <a:cubicBezTo>
                    <a:pt x="12435" y="5314"/>
                    <a:pt x="14327" y="2294"/>
                    <a:pt x="13299" y="796"/>
                  </a:cubicBezTo>
                  <a:cubicBezTo>
                    <a:pt x="12932" y="258"/>
                    <a:pt x="12245" y="1"/>
                    <a:pt x="1135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" name="Google Shape;336;g2fe3075c58b_0_124"/>
            <p:cNvSpPr/>
            <p:nvPr/>
          </p:nvSpPr>
          <p:spPr>
            <a:xfrm flipV="1" rot="11569800">
              <a:off x="706680" y="1254960"/>
              <a:ext cx="764640" cy="532800"/>
            </a:xfrm>
            <a:custGeom>
              <a:avLst/>
              <a:gdLst/>
              <a:ahLst/>
              <a:rect l="l" t="t" r="r" b="b"/>
              <a:pathLst>
                <a:path w="14328" h="9991">
                  <a:moveTo>
                    <a:pt x="2971" y="362"/>
                  </a:moveTo>
                  <a:cubicBezTo>
                    <a:pt x="3317" y="362"/>
                    <a:pt x="3695" y="403"/>
                    <a:pt x="4115" y="494"/>
                  </a:cubicBezTo>
                  <a:cubicBezTo>
                    <a:pt x="5547" y="782"/>
                    <a:pt x="7209" y="1539"/>
                    <a:pt x="8789" y="2625"/>
                  </a:cubicBezTo>
                  <a:cubicBezTo>
                    <a:pt x="11949" y="4789"/>
                    <a:pt x="13883" y="7711"/>
                    <a:pt x="13002" y="8995"/>
                  </a:cubicBezTo>
                  <a:cubicBezTo>
                    <a:pt x="12709" y="9422"/>
                    <a:pt x="12134" y="9625"/>
                    <a:pt x="11380" y="9625"/>
                  </a:cubicBezTo>
                  <a:cubicBezTo>
                    <a:pt x="9873" y="9625"/>
                    <a:pt x="7651" y="8813"/>
                    <a:pt x="5539" y="7365"/>
                  </a:cubicBezTo>
                  <a:cubicBezTo>
                    <a:pt x="2370" y="5201"/>
                    <a:pt x="445" y="2280"/>
                    <a:pt x="1325" y="996"/>
                  </a:cubicBezTo>
                  <a:cubicBezTo>
                    <a:pt x="1613" y="576"/>
                    <a:pt x="2189" y="362"/>
                    <a:pt x="2971" y="362"/>
                  </a:cubicBezTo>
                  <a:close/>
                  <a:moveTo>
                    <a:pt x="2958" y="0"/>
                  </a:moveTo>
                  <a:cubicBezTo>
                    <a:pt x="2054" y="0"/>
                    <a:pt x="1385" y="271"/>
                    <a:pt x="1029" y="790"/>
                  </a:cubicBezTo>
                  <a:cubicBezTo>
                    <a:pt x="0" y="2288"/>
                    <a:pt x="1893" y="5308"/>
                    <a:pt x="5333" y="7661"/>
                  </a:cubicBezTo>
                  <a:cubicBezTo>
                    <a:pt x="7538" y="9176"/>
                    <a:pt x="9768" y="9990"/>
                    <a:pt x="11357" y="9990"/>
                  </a:cubicBezTo>
                  <a:cubicBezTo>
                    <a:pt x="12245" y="9990"/>
                    <a:pt x="12928" y="9735"/>
                    <a:pt x="13299" y="9200"/>
                  </a:cubicBezTo>
                  <a:cubicBezTo>
                    <a:pt x="14327" y="7703"/>
                    <a:pt x="12435" y="4682"/>
                    <a:pt x="8995" y="2329"/>
                  </a:cubicBezTo>
                  <a:cubicBezTo>
                    <a:pt x="7374" y="1218"/>
                    <a:pt x="5670" y="444"/>
                    <a:pt x="4189" y="140"/>
                  </a:cubicBezTo>
                  <a:cubicBezTo>
                    <a:pt x="3742" y="46"/>
                    <a:pt x="3330" y="0"/>
                    <a:pt x="2958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Google Shape;337;g2fe3075c58b_0_124"/>
            <p:cNvSpPr/>
            <p:nvPr/>
          </p:nvSpPr>
          <p:spPr>
            <a:xfrm flipV="1" rot="11569800">
              <a:off x="729360" y="1523880"/>
              <a:ext cx="57960" cy="57960"/>
            </a:xfrm>
            <a:custGeom>
              <a:avLst/>
              <a:gdLst/>
              <a:ahLst/>
              <a:rect l="l" t="t" r="r" b="b"/>
              <a:pathLst>
                <a:path w="1095" h="1095">
                  <a:moveTo>
                    <a:pt x="552" y="0"/>
                  </a:moveTo>
                  <a:cubicBezTo>
                    <a:pt x="247" y="0"/>
                    <a:pt x="0" y="247"/>
                    <a:pt x="0" y="551"/>
                  </a:cubicBezTo>
                  <a:cubicBezTo>
                    <a:pt x="0" y="856"/>
                    <a:pt x="247" y="1095"/>
                    <a:pt x="552" y="1095"/>
                  </a:cubicBezTo>
                  <a:cubicBezTo>
                    <a:pt x="848" y="1095"/>
                    <a:pt x="1095" y="856"/>
                    <a:pt x="1095" y="551"/>
                  </a:cubicBezTo>
                  <a:cubicBezTo>
                    <a:pt x="1095" y="247"/>
                    <a:pt x="848" y="0"/>
                    <a:pt x="552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Google Shape;338;g2fe3075c58b_0_124"/>
            <p:cNvSpPr/>
            <p:nvPr/>
          </p:nvSpPr>
          <p:spPr>
            <a:xfrm flipV="1" rot="11569800">
              <a:off x="722520" y="1517760"/>
              <a:ext cx="71280" cy="71640"/>
            </a:xfrm>
            <a:custGeom>
              <a:avLst/>
              <a:gdLst/>
              <a:ahLst/>
              <a:rect l="l" t="t" r="r" b="b"/>
              <a:pathLst>
                <a:path w="1343" h="1351">
                  <a:moveTo>
                    <a:pt x="676" y="256"/>
                  </a:moveTo>
                  <a:cubicBezTo>
                    <a:pt x="906" y="256"/>
                    <a:pt x="1095" y="445"/>
                    <a:pt x="1095" y="675"/>
                  </a:cubicBezTo>
                  <a:cubicBezTo>
                    <a:pt x="1095" y="906"/>
                    <a:pt x="906" y="1095"/>
                    <a:pt x="676" y="1095"/>
                  </a:cubicBezTo>
                  <a:cubicBezTo>
                    <a:pt x="437" y="1095"/>
                    <a:pt x="248" y="906"/>
                    <a:pt x="248" y="675"/>
                  </a:cubicBezTo>
                  <a:cubicBezTo>
                    <a:pt x="248" y="445"/>
                    <a:pt x="437" y="256"/>
                    <a:pt x="676" y="256"/>
                  </a:cubicBezTo>
                  <a:close/>
                  <a:moveTo>
                    <a:pt x="676" y="1"/>
                  </a:moveTo>
                  <a:cubicBezTo>
                    <a:pt x="297" y="1"/>
                    <a:pt x="1" y="305"/>
                    <a:pt x="1" y="675"/>
                  </a:cubicBezTo>
                  <a:cubicBezTo>
                    <a:pt x="1" y="1046"/>
                    <a:pt x="297" y="1350"/>
                    <a:pt x="676" y="1350"/>
                  </a:cubicBezTo>
                  <a:cubicBezTo>
                    <a:pt x="1046" y="1350"/>
                    <a:pt x="1342" y="1046"/>
                    <a:pt x="1342" y="675"/>
                  </a:cubicBezTo>
                  <a:cubicBezTo>
                    <a:pt x="1342" y="305"/>
                    <a:pt x="1046" y="1"/>
                    <a:pt x="676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Google Shape;339;g2fe3075c58b_0_124"/>
            <p:cNvSpPr/>
            <p:nvPr/>
          </p:nvSpPr>
          <p:spPr>
            <a:xfrm flipV="1" rot="11569800">
              <a:off x="1271160" y="1794960"/>
              <a:ext cx="57960" cy="58680"/>
            </a:xfrm>
            <a:custGeom>
              <a:avLst/>
              <a:gdLst/>
              <a:ahLst/>
              <a:rect l="l" t="t" r="r" b="b"/>
              <a:pathLst>
                <a:path w="1095" h="1103">
                  <a:moveTo>
                    <a:pt x="551" y="0"/>
                  </a:moveTo>
                  <a:cubicBezTo>
                    <a:pt x="247" y="0"/>
                    <a:pt x="0" y="247"/>
                    <a:pt x="0" y="552"/>
                  </a:cubicBezTo>
                  <a:cubicBezTo>
                    <a:pt x="0" y="856"/>
                    <a:pt x="247" y="1103"/>
                    <a:pt x="551" y="1103"/>
                  </a:cubicBezTo>
                  <a:cubicBezTo>
                    <a:pt x="848" y="1103"/>
                    <a:pt x="1095" y="856"/>
                    <a:pt x="1095" y="552"/>
                  </a:cubicBezTo>
                  <a:cubicBezTo>
                    <a:pt x="1095" y="247"/>
                    <a:pt x="848" y="0"/>
                    <a:pt x="551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Google Shape;340;g2fe3075c58b_0_124"/>
            <p:cNvSpPr/>
            <p:nvPr/>
          </p:nvSpPr>
          <p:spPr>
            <a:xfrm flipV="1" rot="11569800">
              <a:off x="1264680" y="1788840"/>
              <a:ext cx="71280" cy="71640"/>
            </a:xfrm>
            <a:custGeom>
              <a:avLst/>
              <a:gdLst/>
              <a:ahLst/>
              <a:rect l="l" t="t" r="r" b="b"/>
              <a:pathLst>
                <a:path w="1343" h="1351">
                  <a:moveTo>
                    <a:pt x="675" y="256"/>
                  </a:moveTo>
                  <a:cubicBezTo>
                    <a:pt x="906" y="256"/>
                    <a:pt x="1095" y="445"/>
                    <a:pt x="1095" y="676"/>
                  </a:cubicBezTo>
                  <a:cubicBezTo>
                    <a:pt x="1095" y="906"/>
                    <a:pt x="906" y="1095"/>
                    <a:pt x="675" y="1095"/>
                  </a:cubicBezTo>
                  <a:cubicBezTo>
                    <a:pt x="437" y="1095"/>
                    <a:pt x="248" y="906"/>
                    <a:pt x="248" y="676"/>
                  </a:cubicBezTo>
                  <a:cubicBezTo>
                    <a:pt x="248" y="445"/>
                    <a:pt x="437" y="256"/>
                    <a:pt x="675" y="256"/>
                  </a:cubicBezTo>
                  <a:close/>
                  <a:moveTo>
                    <a:pt x="675" y="1"/>
                  </a:moveTo>
                  <a:cubicBezTo>
                    <a:pt x="297" y="1"/>
                    <a:pt x="1" y="305"/>
                    <a:pt x="1" y="676"/>
                  </a:cubicBezTo>
                  <a:cubicBezTo>
                    <a:pt x="1" y="1046"/>
                    <a:pt x="297" y="1350"/>
                    <a:pt x="675" y="1350"/>
                  </a:cubicBezTo>
                  <a:cubicBezTo>
                    <a:pt x="1046" y="1350"/>
                    <a:pt x="1342" y="1046"/>
                    <a:pt x="1342" y="676"/>
                  </a:cubicBezTo>
                  <a:cubicBezTo>
                    <a:pt x="1342" y="305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Google Shape;341;g2fe3075c58b_0_124"/>
            <p:cNvSpPr/>
            <p:nvPr/>
          </p:nvSpPr>
          <p:spPr>
            <a:xfrm flipV="1" rot="11569800">
              <a:off x="1066320" y="1142280"/>
              <a:ext cx="57960" cy="58320"/>
            </a:xfrm>
            <a:custGeom>
              <a:avLst/>
              <a:gdLst/>
              <a:ahLst/>
              <a:rect l="l" t="t" r="r" b="b"/>
              <a:pathLst>
                <a:path w="1095" h="1096">
                  <a:moveTo>
                    <a:pt x="551" y="1"/>
                  </a:moveTo>
                  <a:cubicBezTo>
                    <a:pt x="247" y="1"/>
                    <a:pt x="0" y="248"/>
                    <a:pt x="0" y="552"/>
                  </a:cubicBezTo>
                  <a:cubicBezTo>
                    <a:pt x="0" y="848"/>
                    <a:pt x="247" y="1095"/>
                    <a:pt x="551" y="1095"/>
                  </a:cubicBezTo>
                  <a:cubicBezTo>
                    <a:pt x="856" y="1095"/>
                    <a:pt x="1094" y="848"/>
                    <a:pt x="1094" y="552"/>
                  </a:cubicBezTo>
                  <a:cubicBezTo>
                    <a:pt x="1094" y="248"/>
                    <a:pt x="856" y="1"/>
                    <a:pt x="551" y="1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Google Shape;342;g2fe3075c58b_0_124"/>
            <p:cNvSpPr/>
            <p:nvPr/>
          </p:nvSpPr>
          <p:spPr>
            <a:xfrm flipV="1" rot="11569800">
              <a:off x="1059480" y="1135800"/>
              <a:ext cx="71640" cy="71640"/>
            </a:xfrm>
            <a:custGeom>
              <a:avLst/>
              <a:gdLst/>
              <a:ahLst/>
              <a:rect l="l" t="t" r="r" b="b"/>
              <a:pathLst>
                <a:path w="1351" h="1350">
                  <a:moveTo>
                    <a:pt x="675" y="255"/>
                  </a:moveTo>
                  <a:cubicBezTo>
                    <a:pt x="906" y="255"/>
                    <a:pt x="1095" y="445"/>
                    <a:pt x="1095" y="675"/>
                  </a:cubicBezTo>
                  <a:cubicBezTo>
                    <a:pt x="1095" y="906"/>
                    <a:pt x="906" y="1095"/>
                    <a:pt x="675" y="1095"/>
                  </a:cubicBezTo>
                  <a:cubicBezTo>
                    <a:pt x="445" y="1095"/>
                    <a:pt x="256" y="906"/>
                    <a:pt x="256" y="675"/>
                  </a:cubicBezTo>
                  <a:cubicBezTo>
                    <a:pt x="256" y="445"/>
                    <a:pt x="445" y="255"/>
                    <a:pt x="675" y="255"/>
                  </a:cubicBezTo>
                  <a:close/>
                  <a:moveTo>
                    <a:pt x="675" y="0"/>
                  </a:moveTo>
                  <a:cubicBezTo>
                    <a:pt x="305" y="0"/>
                    <a:pt x="1" y="305"/>
                    <a:pt x="1" y="675"/>
                  </a:cubicBezTo>
                  <a:cubicBezTo>
                    <a:pt x="1" y="1045"/>
                    <a:pt x="305" y="1350"/>
                    <a:pt x="675" y="1350"/>
                  </a:cubicBezTo>
                  <a:cubicBezTo>
                    <a:pt x="1046" y="1350"/>
                    <a:pt x="1350" y="1045"/>
                    <a:pt x="1350" y="675"/>
                  </a:cubicBezTo>
                  <a:cubicBezTo>
                    <a:pt x="1350" y="305"/>
                    <a:pt x="1046" y="0"/>
                    <a:pt x="675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53" name="Google Shape;343;g2fe3075c58b_0_124" descr=""/>
          <p:cNvPicPr/>
          <p:nvPr/>
        </p:nvPicPr>
        <p:blipFill>
          <a:blip r:embed="rId2"/>
          <a:stretch/>
        </p:blipFill>
        <p:spPr>
          <a:xfrm>
            <a:off x="7269480" y="520560"/>
            <a:ext cx="1115640" cy="954360"/>
          </a:xfrm>
          <a:prstGeom prst="rect">
            <a:avLst/>
          </a:prstGeom>
          <a:ln w="0">
            <a:noFill/>
          </a:ln>
        </p:spPr>
      </p:pic>
      <p:grpSp>
        <p:nvGrpSpPr>
          <p:cNvPr id="354" name="Google Shape;344;g2fe3075c58b_0_124"/>
          <p:cNvGrpSpPr/>
          <p:nvPr/>
        </p:nvGrpSpPr>
        <p:grpSpPr>
          <a:xfrm>
            <a:off x="551520" y="2900520"/>
            <a:ext cx="1209240" cy="1297440"/>
            <a:chOff x="551520" y="2900520"/>
            <a:chExt cx="1209240" cy="1297440"/>
          </a:xfrm>
        </p:grpSpPr>
        <p:sp>
          <p:nvSpPr>
            <p:cNvPr id="355" name="Google Shape;345;g2fe3075c58b_0_124"/>
            <p:cNvSpPr/>
            <p:nvPr/>
          </p:nvSpPr>
          <p:spPr>
            <a:xfrm rot="20380800">
              <a:off x="712800" y="3030120"/>
              <a:ext cx="886320" cy="1036800"/>
            </a:xfrm>
            <a:custGeom>
              <a:avLst/>
              <a:gdLst/>
              <a:ahLst/>
              <a:rect l="l" t="t" r="r" b="b"/>
              <a:pathLst>
                <a:path w="18434" h="21644">
                  <a:moveTo>
                    <a:pt x="4362" y="3482"/>
                  </a:moveTo>
                  <a:lnTo>
                    <a:pt x="14821" y="5292"/>
                  </a:lnTo>
                  <a:cubicBezTo>
                    <a:pt x="14912" y="5309"/>
                    <a:pt x="14969" y="5366"/>
                    <a:pt x="15002" y="5407"/>
                  </a:cubicBezTo>
                  <a:cubicBezTo>
                    <a:pt x="15035" y="5457"/>
                    <a:pt x="15068" y="5531"/>
                    <a:pt x="15051" y="5621"/>
                  </a:cubicBezTo>
                  <a:lnTo>
                    <a:pt x="14228" y="10386"/>
                  </a:lnTo>
                  <a:lnTo>
                    <a:pt x="10789" y="9794"/>
                  </a:lnTo>
                  <a:lnTo>
                    <a:pt x="10764" y="9966"/>
                  </a:lnTo>
                  <a:lnTo>
                    <a:pt x="5259" y="9012"/>
                  </a:lnTo>
                  <a:lnTo>
                    <a:pt x="5604" y="7012"/>
                  </a:lnTo>
                  <a:cubicBezTo>
                    <a:pt x="5761" y="6090"/>
                    <a:pt x="5555" y="5169"/>
                    <a:pt x="5020" y="4403"/>
                  </a:cubicBezTo>
                  <a:lnTo>
                    <a:pt x="4362" y="3482"/>
                  </a:lnTo>
                  <a:close/>
                  <a:moveTo>
                    <a:pt x="2304" y="1"/>
                  </a:moveTo>
                  <a:cubicBezTo>
                    <a:pt x="1556" y="1"/>
                    <a:pt x="873" y="379"/>
                    <a:pt x="469" y="1013"/>
                  </a:cubicBezTo>
                  <a:cubicBezTo>
                    <a:pt x="0" y="1762"/>
                    <a:pt x="25" y="2708"/>
                    <a:pt x="535" y="3424"/>
                  </a:cubicBezTo>
                  <a:lnTo>
                    <a:pt x="2477" y="6189"/>
                  </a:lnTo>
                  <a:cubicBezTo>
                    <a:pt x="2543" y="6280"/>
                    <a:pt x="2560" y="6378"/>
                    <a:pt x="2543" y="6477"/>
                  </a:cubicBezTo>
                  <a:lnTo>
                    <a:pt x="766" y="16731"/>
                  </a:lnTo>
                  <a:cubicBezTo>
                    <a:pt x="502" y="18237"/>
                    <a:pt x="1523" y="19677"/>
                    <a:pt x="3029" y="19940"/>
                  </a:cubicBezTo>
                  <a:lnTo>
                    <a:pt x="12607" y="21602"/>
                  </a:lnTo>
                  <a:cubicBezTo>
                    <a:pt x="12772" y="21627"/>
                    <a:pt x="12928" y="21644"/>
                    <a:pt x="13085" y="21644"/>
                  </a:cubicBezTo>
                  <a:cubicBezTo>
                    <a:pt x="14442" y="21644"/>
                    <a:pt x="15586" y="20672"/>
                    <a:pt x="15825" y="19339"/>
                  </a:cubicBezTo>
                  <a:lnTo>
                    <a:pt x="18113" y="6156"/>
                  </a:lnTo>
                  <a:cubicBezTo>
                    <a:pt x="18434" y="4313"/>
                    <a:pt x="17191" y="2552"/>
                    <a:pt x="15348" y="2231"/>
                  </a:cubicBezTo>
                  <a:lnTo>
                    <a:pt x="2675" y="34"/>
                  </a:lnTo>
                  <a:cubicBezTo>
                    <a:pt x="2551" y="17"/>
                    <a:pt x="2428" y="1"/>
                    <a:pt x="2304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Google Shape;346;g2fe3075c58b_0_124"/>
            <p:cNvSpPr/>
            <p:nvPr/>
          </p:nvSpPr>
          <p:spPr>
            <a:xfrm rot="20380800">
              <a:off x="833040" y="3222360"/>
              <a:ext cx="340560" cy="179640"/>
            </a:xfrm>
            <a:custGeom>
              <a:avLst/>
              <a:gdLst/>
              <a:ahLst/>
              <a:rect l="l" t="t" r="r" b="b"/>
              <a:pathLst>
                <a:path w="7087" h="3754">
                  <a:moveTo>
                    <a:pt x="1680" y="1"/>
                  </a:moveTo>
                  <a:cubicBezTo>
                    <a:pt x="923" y="1"/>
                    <a:pt x="281" y="544"/>
                    <a:pt x="149" y="1285"/>
                  </a:cubicBezTo>
                  <a:cubicBezTo>
                    <a:pt x="1" y="2132"/>
                    <a:pt x="569" y="2931"/>
                    <a:pt x="1416" y="3079"/>
                  </a:cubicBezTo>
                  <a:lnTo>
                    <a:pt x="5161" y="3729"/>
                  </a:lnTo>
                  <a:cubicBezTo>
                    <a:pt x="5243" y="3745"/>
                    <a:pt x="5325" y="3753"/>
                    <a:pt x="5416" y="3753"/>
                  </a:cubicBezTo>
                  <a:cubicBezTo>
                    <a:pt x="6173" y="3753"/>
                    <a:pt x="6815" y="3210"/>
                    <a:pt x="6946" y="2461"/>
                  </a:cubicBezTo>
                  <a:cubicBezTo>
                    <a:pt x="7086" y="1622"/>
                    <a:pt x="6527" y="816"/>
                    <a:pt x="5679" y="668"/>
                  </a:cubicBezTo>
                  <a:lnTo>
                    <a:pt x="1935" y="17"/>
                  </a:lnTo>
                  <a:cubicBezTo>
                    <a:pt x="1852" y="9"/>
                    <a:pt x="1762" y="1"/>
                    <a:pt x="1680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Google Shape;347;g2fe3075c58b_0_124"/>
            <p:cNvSpPr/>
            <p:nvPr/>
          </p:nvSpPr>
          <p:spPr>
            <a:xfrm rot="20380800">
              <a:off x="850320" y="3332880"/>
              <a:ext cx="250560" cy="164160"/>
            </a:xfrm>
            <a:custGeom>
              <a:avLst/>
              <a:gdLst/>
              <a:ahLst/>
              <a:rect l="l" t="t" r="r" b="b"/>
              <a:pathLst>
                <a:path w="5218" h="3432">
                  <a:moveTo>
                    <a:pt x="1679" y="0"/>
                  </a:moveTo>
                  <a:cubicBezTo>
                    <a:pt x="922" y="0"/>
                    <a:pt x="280" y="543"/>
                    <a:pt x="148" y="1292"/>
                  </a:cubicBezTo>
                  <a:cubicBezTo>
                    <a:pt x="0" y="2132"/>
                    <a:pt x="568" y="2938"/>
                    <a:pt x="1416" y="3086"/>
                  </a:cubicBezTo>
                  <a:lnTo>
                    <a:pt x="3292" y="3407"/>
                  </a:lnTo>
                  <a:cubicBezTo>
                    <a:pt x="3374" y="3424"/>
                    <a:pt x="3465" y="3432"/>
                    <a:pt x="3547" y="3432"/>
                  </a:cubicBezTo>
                  <a:cubicBezTo>
                    <a:pt x="4304" y="3432"/>
                    <a:pt x="4946" y="2889"/>
                    <a:pt x="5078" y="2148"/>
                  </a:cubicBezTo>
                  <a:cubicBezTo>
                    <a:pt x="5218" y="1300"/>
                    <a:pt x="4658" y="494"/>
                    <a:pt x="3810" y="354"/>
                  </a:cubicBezTo>
                  <a:lnTo>
                    <a:pt x="1934" y="25"/>
                  </a:lnTo>
                  <a:cubicBezTo>
                    <a:pt x="1852" y="8"/>
                    <a:pt x="1761" y="0"/>
                    <a:pt x="1679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" name="Google Shape;348;g2fe3075c58b_0_124"/>
            <p:cNvSpPr/>
            <p:nvPr/>
          </p:nvSpPr>
          <p:spPr>
            <a:xfrm rot="20380800">
              <a:off x="867960" y="3412440"/>
              <a:ext cx="340560" cy="179640"/>
            </a:xfrm>
            <a:custGeom>
              <a:avLst/>
              <a:gdLst/>
              <a:ahLst/>
              <a:rect l="l" t="t" r="r" b="b"/>
              <a:pathLst>
                <a:path w="7086" h="3754">
                  <a:moveTo>
                    <a:pt x="1679" y="1"/>
                  </a:moveTo>
                  <a:cubicBezTo>
                    <a:pt x="922" y="1"/>
                    <a:pt x="280" y="544"/>
                    <a:pt x="149" y="1284"/>
                  </a:cubicBezTo>
                  <a:cubicBezTo>
                    <a:pt x="1" y="2132"/>
                    <a:pt x="568" y="2938"/>
                    <a:pt x="1416" y="3078"/>
                  </a:cubicBezTo>
                  <a:lnTo>
                    <a:pt x="5160" y="3728"/>
                  </a:lnTo>
                  <a:cubicBezTo>
                    <a:pt x="5243" y="3745"/>
                    <a:pt x="5333" y="3753"/>
                    <a:pt x="5415" y="3753"/>
                  </a:cubicBezTo>
                  <a:cubicBezTo>
                    <a:pt x="6172" y="3753"/>
                    <a:pt x="6814" y="3210"/>
                    <a:pt x="6946" y="2469"/>
                  </a:cubicBezTo>
                  <a:cubicBezTo>
                    <a:pt x="7086" y="1622"/>
                    <a:pt x="6526" y="815"/>
                    <a:pt x="5679" y="675"/>
                  </a:cubicBezTo>
                  <a:lnTo>
                    <a:pt x="1934" y="25"/>
                  </a:lnTo>
                  <a:cubicBezTo>
                    <a:pt x="1852" y="9"/>
                    <a:pt x="1762" y="1"/>
                    <a:pt x="1679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Google Shape;349;g2fe3075c58b_0_124"/>
            <p:cNvSpPr/>
            <p:nvPr/>
          </p:nvSpPr>
          <p:spPr>
            <a:xfrm rot="20380800">
              <a:off x="705600" y="3024000"/>
              <a:ext cx="900720" cy="1049760"/>
            </a:xfrm>
            <a:custGeom>
              <a:avLst/>
              <a:gdLst/>
              <a:ahLst/>
              <a:rect l="l" t="t" r="r" b="b"/>
              <a:pathLst>
                <a:path w="18730" h="21915">
                  <a:moveTo>
                    <a:pt x="4814" y="3802"/>
                  </a:moveTo>
                  <a:lnTo>
                    <a:pt x="4913" y="3818"/>
                  </a:lnTo>
                  <a:cubicBezTo>
                    <a:pt x="4896" y="3835"/>
                    <a:pt x="4888" y="3860"/>
                    <a:pt x="4872" y="3876"/>
                  </a:cubicBezTo>
                  <a:lnTo>
                    <a:pt x="4814" y="3802"/>
                  </a:lnTo>
                  <a:close/>
                  <a:moveTo>
                    <a:pt x="2452" y="0"/>
                  </a:moveTo>
                  <a:cubicBezTo>
                    <a:pt x="1662" y="0"/>
                    <a:pt x="930" y="395"/>
                    <a:pt x="502" y="1070"/>
                  </a:cubicBezTo>
                  <a:cubicBezTo>
                    <a:pt x="0" y="1860"/>
                    <a:pt x="25" y="2872"/>
                    <a:pt x="568" y="3637"/>
                  </a:cubicBezTo>
                  <a:lnTo>
                    <a:pt x="2518" y="6402"/>
                  </a:lnTo>
                  <a:cubicBezTo>
                    <a:pt x="2559" y="6460"/>
                    <a:pt x="2568" y="6518"/>
                    <a:pt x="2559" y="6592"/>
                  </a:cubicBezTo>
                  <a:lnTo>
                    <a:pt x="782" y="16837"/>
                  </a:lnTo>
                  <a:cubicBezTo>
                    <a:pt x="502" y="18417"/>
                    <a:pt x="1572" y="19931"/>
                    <a:pt x="3152" y="20203"/>
                  </a:cubicBezTo>
                  <a:lnTo>
                    <a:pt x="12739" y="21865"/>
                  </a:lnTo>
                  <a:cubicBezTo>
                    <a:pt x="12903" y="21898"/>
                    <a:pt x="13068" y="21914"/>
                    <a:pt x="13233" y="21914"/>
                  </a:cubicBezTo>
                  <a:cubicBezTo>
                    <a:pt x="14656" y="21914"/>
                    <a:pt x="15866" y="20894"/>
                    <a:pt x="16105" y="19495"/>
                  </a:cubicBezTo>
                  <a:lnTo>
                    <a:pt x="18392" y="6312"/>
                  </a:lnTo>
                  <a:cubicBezTo>
                    <a:pt x="18730" y="4395"/>
                    <a:pt x="17438" y="2559"/>
                    <a:pt x="15520" y="2230"/>
                  </a:cubicBezTo>
                  <a:lnTo>
                    <a:pt x="2847" y="33"/>
                  </a:lnTo>
                  <a:cubicBezTo>
                    <a:pt x="2716" y="8"/>
                    <a:pt x="2584" y="0"/>
                    <a:pt x="2452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57240" dir="4571395" dist="66358" rotWithShape="0">
                <a:srgbClr val="432349">
                  <a:alpha val="27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Google Shape;350;g2fe3075c58b_0_124"/>
            <p:cNvSpPr/>
            <p:nvPr/>
          </p:nvSpPr>
          <p:spPr>
            <a:xfrm rot="20380800">
              <a:off x="889920" y="3507840"/>
              <a:ext cx="639720" cy="478440"/>
            </a:xfrm>
            <a:custGeom>
              <a:avLst/>
              <a:gdLst/>
              <a:ahLst/>
              <a:rect l="l" t="t" r="r" b="b"/>
              <a:pathLst>
                <a:path w="13308" h="9993">
                  <a:moveTo>
                    <a:pt x="1309" y="1"/>
                  </a:moveTo>
                  <a:lnTo>
                    <a:pt x="116" y="6897"/>
                  </a:lnTo>
                  <a:cubicBezTo>
                    <a:pt x="1" y="7564"/>
                    <a:pt x="445" y="8197"/>
                    <a:pt x="1112" y="8312"/>
                  </a:cubicBezTo>
                  <a:lnTo>
                    <a:pt x="10691" y="9975"/>
                  </a:lnTo>
                  <a:cubicBezTo>
                    <a:pt x="10762" y="9987"/>
                    <a:pt x="10834" y="9993"/>
                    <a:pt x="10904" y="9993"/>
                  </a:cubicBezTo>
                  <a:cubicBezTo>
                    <a:pt x="11494" y="9993"/>
                    <a:pt x="12011" y="9575"/>
                    <a:pt x="12114" y="8979"/>
                  </a:cubicBezTo>
                  <a:lnTo>
                    <a:pt x="13308" y="2083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Google Shape;351;g2fe3075c58b_0_124"/>
            <p:cNvSpPr/>
            <p:nvPr/>
          </p:nvSpPr>
          <p:spPr>
            <a:xfrm rot="20380800">
              <a:off x="783000" y="3096360"/>
              <a:ext cx="745200" cy="905040"/>
            </a:xfrm>
            <a:custGeom>
              <a:avLst/>
              <a:gdLst/>
              <a:ahLst/>
              <a:rect l="l" t="t" r="r" b="b"/>
              <a:pathLst>
                <a:path w="15497" h="18897">
                  <a:moveTo>
                    <a:pt x="848" y="364"/>
                  </a:moveTo>
                  <a:cubicBezTo>
                    <a:pt x="873" y="364"/>
                    <a:pt x="898" y="364"/>
                    <a:pt x="931" y="372"/>
                  </a:cubicBezTo>
                  <a:lnTo>
                    <a:pt x="13595" y="2570"/>
                  </a:lnTo>
                  <a:cubicBezTo>
                    <a:pt x="14501" y="2726"/>
                    <a:pt x="15101" y="3582"/>
                    <a:pt x="14945" y="4487"/>
                  </a:cubicBezTo>
                  <a:lnTo>
                    <a:pt x="12657" y="17670"/>
                  </a:lnTo>
                  <a:cubicBezTo>
                    <a:pt x="12569" y="18178"/>
                    <a:pt x="12125" y="18541"/>
                    <a:pt x="11625" y="18541"/>
                  </a:cubicBezTo>
                  <a:cubicBezTo>
                    <a:pt x="11567" y="18541"/>
                    <a:pt x="11507" y="18536"/>
                    <a:pt x="11448" y="18526"/>
                  </a:cubicBezTo>
                  <a:lnTo>
                    <a:pt x="1869" y="16864"/>
                  </a:lnTo>
                  <a:cubicBezTo>
                    <a:pt x="1301" y="16765"/>
                    <a:pt x="922" y="16222"/>
                    <a:pt x="1021" y="15654"/>
                  </a:cubicBezTo>
                  <a:lnTo>
                    <a:pt x="2799" y="5400"/>
                  </a:lnTo>
                  <a:cubicBezTo>
                    <a:pt x="2889" y="4849"/>
                    <a:pt x="2766" y="4281"/>
                    <a:pt x="2437" y="3820"/>
                  </a:cubicBezTo>
                  <a:lnTo>
                    <a:pt x="495" y="1055"/>
                  </a:lnTo>
                  <a:cubicBezTo>
                    <a:pt x="371" y="883"/>
                    <a:pt x="404" y="685"/>
                    <a:pt x="478" y="570"/>
                  </a:cubicBezTo>
                  <a:cubicBezTo>
                    <a:pt x="544" y="463"/>
                    <a:pt x="676" y="364"/>
                    <a:pt x="848" y="364"/>
                  </a:cubicBezTo>
                  <a:close/>
                  <a:moveTo>
                    <a:pt x="856" y="0"/>
                  </a:moveTo>
                  <a:cubicBezTo>
                    <a:pt x="583" y="0"/>
                    <a:pt x="330" y="131"/>
                    <a:pt x="174" y="372"/>
                  </a:cubicBezTo>
                  <a:cubicBezTo>
                    <a:pt x="1" y="652"/>
                    <a:pt x="9" y="998"/>
                    <a:pt x="198" y="1261"/>
                  </a:cubicBezTo>
                  <a:lnTo>
                    <a:pt x="2149" y="4026"/>
                  </a:lnTo>
                  <a:cubicBezTo>
                    <a:pt x="2412" y="4413"/>
                    <a:pt x="2519" y="4882"/>
                    <a:pt x="2437" y="5343"/>
                  </a:cubicBezTo>
                  <a:lnTo>
                    <a:pt x="659" y="15588"/>
                  </a:lnTo>
                  <a:cubicBezTo>
                    <a:pt x="527" y="16353"/>
                    <a:pt x="1046" y="17086"/>
                    <a:pt x="1811" y="17218"/>
                  </a:cubicBezTo>
                  <a:lnTo>
                    <a:pt x="11390" y="18880"/>
                  </a:lnTo>
                  <a:cubicBezTo>
                    <a:pt x="11472" y="18896"/>
                    <a:pt x="11546" y="18896"/>
                    <a:pt x="11629" y="18896"/>
                  </a:cubicBezTo>
                  <a:cubicBezTo>
                    <a:pt x="12303" y="18896"/>
                    <a:pt x="12896" y="18419"/>
                    <a:pt x="13011" y="17736"/>
                  </a:cubicBezTo>
                  <a:lnTo>
                    <a:pt x="15299" y="4545"/>
                  </a:lnTo>
                  <a:cubicBezTo>
                    <a:pt x="15496" y="3450"/>
                    <a:pt x="14756" y="2405"/>
                    <a:pt x="13661" y="2216"/>
                  </a:cubicBezTo>
                  <a:lnTo>
                    <a:pt x="988" y="10"/>
                  </a:lnTo>
                  <a:cubicBezTo>
                    <a:pt x="944" y="3"/>
                    <a:pt x="900" y="0"/>
                    <a:pt x="856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Google Shape;352;g2fe3075c58b_0_124"/>
            <p:cNvSpPr/>
            <p:nvPr/>
          </p:nvSpPr>
          <p:spPr>
            <a:xfrm rot="20380800">
              <a:off x="903960" y="3287880"/>
              <a:ext cx="198000" cy="47880"/>
            </a:xfrm>
            <a:custGeom>
              <a:avLst/>
              <a:gdLst/>
              <a:ahLst/>
              <a:rect l="l" t="t" r="r" b="b"/>
              <a:pathLst>
                <a:path w="4123" h="1008">
                  <a:moveTo>
                    <a:pt x="194" y="1"/>
                  </a:moveTo>
                  <a:cubicBezTo>
                    <a:pt x="112" y="1"/>
                    <a:pt x="31" y="63"/>
                    <a:pt x="17" y="151"/>
                  </a:cubicBezTo>
                  <a:cubicBezTo>
                    <a:pt x="0" y="250"/>
                    <a:pt x="66" y="341"/>
                    <a:pt x="165" y="357"/>
                  </a:cubicBezTo>
                  <a:lnTo>
                    <a:pt x="3901" y="1007"/>
                  </a:lnTo>
                  <a:lnTo>
                    <a:pt x="3934" y="1007"/>
                  </a:lnTo>
                  <a:cubicBezTo>
                    <a:pt x="4016" y="1007"/>
                    <a:pt x="4098" y="950"/>
                    <a:pt x="4106" y="859"/>
                  </a:cubicBezTo>
                  <a:cubicBezTo>
                    <a:pt x="4123" y="760"/>
                    <a:pt x="4057" y="670"/>
                    <a:pt x="3967" y="653"/>
                  </a:cubicBezTo>
                  <a:lnTo>
                    <a:pt x="222" y="3"/>
                  </a:lnTo>
                  <a:cubicBezTo>
                    <a:pt x="213" y="2"/>
                    <a:pt x="204" y="1"/>
                    <a:pt x="194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Google Shape;353;g2fe3075c58b_0_124"/>
            <p:cNvSpPr/>
            <p:nvPr/>
          </p:nvSpPr>
          <p:spPr>
            <a:xfrm rot="20380800">
              <a:off x="921600" y="3398760"/>
              <a:ext cx="108720" cy="32400"/>
            </a:xfrm>
            <a:custGeom>
              <a:avLst/>
              <a:gdLst/>
              <a:ahLst/>
              <a:rect l="l" t="t" r="r" b="b"/>
              <a:pathLst>
                <a:path w="2264" h="687">
                  <a:moveTo>
                    <a:pt x="200" y="1"/>
                  </a:moveTo>
                  <a:cubicBezTo>
                    <a:pt x="113" y="1"/>
                    <a:pt x="32" y="63"/>
                    <a:pt x="17" y="152"/>
                  </a:cubicBezTo>
                  <a:cubicBezTo>
                    <a:pt x="0" y="250"/>
                    <a:pt x="66" y="349"/>
                    <a:pt x="165" y="366"/>
                  </a:cubicBezTo>
                  <a:lnTo>
                    <a:pt x="2033" y="686"/>
                  </a:lnTo>
                  <a:lnTo>
                    <a:pt x="2066" y="686"/>
                  </a:lnTo>
                  <a:cubicBezTo>
                    <a:pt x="2148" y="686"/>
                    <a:pt x="2231" y="629"/>
                    <a:pt x="2239" y="538"/>
                  </a:cubicBezTo>
                  <a:cubicBezTo>
                    <a:pt x="2263" y="440"/>
                    <a:pt x="2198" y="349"/>
                    <a:pt x="2099" y="333"/>
                  </a:cubicBezTo>
                  <a:lnTo>
                    <a:pt x="231" y="3"/>
                  </a:lnTo>
                  <a:cubicBezTo>
                    <a:pt x="221" y="2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Google Shape;354;g2fe3075c58b_0_124"/>
            <p:cNvSpPr/>
            <p:nvPr/>
          </p:nvSpPr>
          <p:spPr>
            <a:xfrm rot="20380800">
              <a:off x="938880" y="3477960"/>
              <a:ext cx="198360" cy="47880"/>
            </a:xfrm>
            <a:custGeom>
              <a:avLst/>
              <a:gdLst/>
              <a:ahLst/>
              <a:rect l="l" t="t" r="r" b="b"/>
              <a:pathLst>
                <a:path w="4132" h="1007">
                  <a:moveTo>
                    <a:pt x="201" y="0"/>
                  </a:moveTo>
                  <a:cubicBezTo>
                    <a:pt x="113" y="0"/>
                    <a:pt x="32" y="62"/>
                    <a:pt x="17" y="151"/>
                  </a:cubicBezTo>
                  <a:cubicBezTo>
                    <a:pt x="1" y="250"/>
                    <a:pt x="67" y="340"/>
                    <a:pt x="165" y="357"/>
                  </a:cubicBezTo>
                  <a:lnTo>
                    <a:pt x="3901" y="1007"/>
                  </a:lnTo>
                  <a:lnTo>
                    <a:pt x="3934" y="1007"/>
                  </a:lnTo>
                  <a:cubicBezTo>
                    <a:pt x="4017" y="1007"/>
                    <a:pt x="4099" y="949"/>
                    <a:pt x="4115" y="859"/>
                  </a:cubicBezTo>
                  <a:cubicBezTo>
                    <a:pt x="4132" y="760"/>
                    <a:pt x="4066" y="669"/>
                    <a:pt x="3967" y="653"/>
                  </a:cubicBezTo>
                  <a:lnTo>
                    <a:pt x="231" y="3"/>
                  </a:lnTo>
                  <a:cubicBezTo>
                    <a:pt x="221" y="1"/>
                    <a:pt x="211" y="0"/>
                    <a:pt x="201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Google Shape;355;g2fe3075c58b_0_124"/>
            <p:cNvSpPr/>
            <p:nvPr/>
          </p:nvSpPr>
          <p:spPr>
            <a:xfrm rot="20380800">
              <a:off x="956880" y="3589200"/>
              <a:ext cx="108720" cy="32400"/>
            </a:xfrm>
            <a:custGeom>
              <a:avLst/>
              <a:gdLst/>
              <a:ahLst/>
              <a:rect l="l" t="t" r="r" b="b"/>
              <a:pathLst>
                <a:path w="2264" h="687">
                  <a:moveTo>
                    <a:pt x="197" y="1"/>
                  </a:moveTo>
                  <a:cubicBezTo>
                    <a:pt x="110" y="1"/>
                    <a:pt x="31" y="56"/>
                    <a:pt x="17" y="143"/>
                  </a:cubicBezTo>
                  <a:cubicBezTo>
                    <a:pt x="0" y="242"/>
                    <a:pt x="66" y="341"/>
                    <a:pt x="165" y="357"/>
                  </a:cubicBezTo>
                  <a:lnTo>
                    <a:pt x="2033" y="678"/>
                  </a:lnTo>
                  <a:cubicBezTo>
                    <a:pt x="2049" y="678"/>
                    <a:pt x="2058" y="686"/>
                    <a:pt x="2066" y="686"/>
                  </a:cubicBezTo>
                  <a:cubicBezTo>
                    <a:pt x="2148" y="686"/>
                    <a:pt x="2230" y="621"/>
                    <a:pt x="2247" y="530"/>
                  </a:cubicBezTo>
                  <a:cubicBezTo>
                    <a:pt x="2263" y="431"/>
                    <a:pt x="2197" y="341"/>
                    <a:pt x="2099" y="324"/>
                  </a:cubicBezTo>
                  <a:lnTo>
                    <a:pt x="231" y="3"/>
                  </a:lnTo>
                  <a:cubicBezTo>
                    <a:pt x="219" y="1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Google Shape;356;g2fe3075c58b_0_124"/>
            <p:cNvSpPr/>
            <p:nvPr/>
          </p:nvSpPr>
          <p:spPr>
            <a:xfrm rot="20380800">
              <a:off x="973800" y="3668400"/>
              <a:ext cx="198360" cy="47880"/>
            </a:xfrm>
            <a:custGeom>
              <a:avLst/>
              <a:gdLst/>
              <a:ahLst/>
              <a:rect l="l" t="t" r="r" b="b"/>
              <a:pathLst>
                <a:path w="4132" h="1007">
                  <a:moveTo>
                    <a:pt x="201" y="0"/>
                  </a:moveTo>
                  <a:cubicBezTo>
                    <a:pt x="113" y="0"/>
                    <a:pt x="32" y="62"/>
                    <a:pt x="17" y="151"/>
                  </a:cubicBezTo>
                  <a:cubicBezTo>
                    <a:pt x="1" y="249"/>
                    <a:pt x="66" y="340"/>
                    <a:pt x="165" y="356"/>
                  </a:cubicBezTo>
                  <a:lnTo>
                    <a:pt x="3901" y="1007"/>
                  </a:lnTo>
                  <a:lnTo>
                    <a:pt x="3934" y="1007"/>
                  </a:lnTo>
                  <a:cubicBezTo>
                    <a:pt x="4025" y="1007"/>
                    <a:pt x="4099" y="949"/>
                    <a:pt x="4115" y="858"/>
                  </a:cubicBezTo>
                  <a:cubicBezTo>
                    <a:pt x="4132" y="760"/>
                    <a:pt x="4066" y="669"/>
                    <a:pt x="3967" y="653"/>
                  </a:cubicBezTo>
                  <a:lnTo>
                    <a:pt x="231" y="3"/>
                  </a:lnTo>
                  <a:cubicBezTo>
                    <a:pt x="221" y="1"/>
                    <a:pt x="211" y="0"/>
                    <a:pt x="201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Google Shape;357;g2fe3075c58b_0_124"/>
            <p:cNvSpPr/>
            <p:nvPr/>
          </p:nvSpPr>
          <p:spPr>
            <a:xfrm rot="20380800">
              <a:off x="991800" y="3779280"/>
              <a:ext cx="108720" cy="32400"/>
            </a:xfrm>
            <a:custGeom>
              <a:avLst/>
              <a:gdLst/>
              <a:ahLst/>
              <a:rect l="l" t="t" r="r" b="b"/>
              <a:pathLst>
                <a:path w="2264" h="687">
                  <a:moveTo>
                    <a:pt x="201" y="1"/>
                  </a:moveTo>
                  <a:cubicBezTo>
                    <a:pt x="115" y="1"/>
                    <a:pt x="40" y="63"/>
                    <a:pt x="17" y="151"/>
                  </a:cubicBezTo>
                  <a:cubicBezTo>
                    <a:pt x="1" y="250"/>
                    <a:pt x="67" y="340"/>
                    <a:pt x="166" y="357"/>
                  </a:cubicBezTo>
                  <a:lnTo>
                    <a:pt x="2034" y="678"/>
                  </a:lnTo>
                  <a:cubicBezTo>
                    <a:pt x="2050" y="686"/>
                    <a:pt x="2058" y="686"/>
                    <a:pt x="2066" y="686"/>
                  </a:cubicBezTo>
                  <a:cubicBezTo>
                    <a:pt x="2157" y="686"/>
                    <a:pt x="2231" y="620"/>
                    <a:pt x="2248" y="530"/>
                  </a:cubicBezTo>
                  <a:cubicBezTo>
                    <a:pt x="2264" y="439"/>
                    <a:pt x="2198" y="340"/>
                    <a:pt x="2099" y="324"/>
                  </a:cubicBezTo>
                  <a:lnTo>
                    <a:pt x="231" y="3"/>
                  </a:lnTo>
                  <a:cubicBezTo>
                    <a:pt x="221" y="1"/>
                    <a:pt x="211" y="1"/>
                    <a:pt x="201" y="1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Google Shape;358;g2fe3075c58b_0_124"/>
            <p:cNvSpPr/>
            <p:nvPr/>
          </p:nvSpPr>
          <p:spPr>
            <a:xfrm rot="20380800">
              <a:off x="1287000" y="3497400"/>
              <a:ext cx="176400" cy="47160"/>
            </a:xfrm>
            <a:custGeom>
              <a:avLst/>
              <a:gdLst/>
              <a:ahLst/>
              <a:rect l="l" t="t" r="r" b="b"/>
              <a:pathLst>
                <a:path w="3671" h="989">
                  <a:moveTo>
                    <a:pt x="58" y="1"/>
                  </a:moveTo>
                  <a:lnTo>
                    <a:pt x="0" y="363"/>
                  </a:lnTo>
                  <a:lnTo>
                    <a:pt x="3605" y="988"/>
                  </a:lnTo>
                  <a:lnTo>
                    <a:pt x="3670" y="626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9" name="Google Shape;359;g2fe3075c58b_0_124"/>
          <p:cNvGrpSpPr/>
          <p:nvPr/>
        </p:nvGrpSpPr>
        <p:grpSpPr>
          <a:xfrm>
            <a:off x="4327560" y="3664440"/>
            <a:ext cx="624960" cy="801720"/>
            <a:chOff x="4327560" y="3664440"/>
            <a:chExt cx="624960" cy="801720"/>
          </a:xfrm>
        </p:grpSpPr>
        <p:sp>
          <p:nvSpPr>
            <p:cNvPr id="370" name="Google Shape;360;g2fe3075c58b_0_124"/>
            <p:cNvSpPr/>
            <p:nvPr/>
          </p:nvSpPr>
          <p:spPr>
            <a:xfrm flipV="1" rot="11251800">
              <a:off x="4373280" y="3695400"/>
              <a:ext cx="532800" cy="738360"/>
            </a:xfrm>
            <a:custGeom>
              <a:avLst/>
              <a:gdLst/>
              <a:ahLst/>
              <a:rect l="l" t="t" r="r" b="b"/>
              <a:pathLst>
                <a:path w="10559" h="14682">
                  <a:moveTo>
                    <a:pt x="5292" y="1"/>
                  </a:moveTo>
                  <a:cubicBezTo>
                    <a:pt x="4403" y="1"/>
                    <a:pt x="3514" y="240"/>
                    <a:pt x="2733" y="692"/>
                  </a:cubicBezTo>
                  <a:cubicBezTo>
                    <a:pt x="1005" y="1671"/>
                    <a:pt x="1" y="3671"/>
                    <a:pt x="239" y="5654"/>
                  </a:cubicBezTo>
                  <a:cubicBezTo>
                    <a:pt x="461" y="7490"/>
                    <a:pt x="1597" y="9012"/>
                    <a:pt x="3284" y="9728"/>
                  </a:cubicBezTo>
                  <a:cubicBezTo>
                    <a:pt x="3333" y="9744"/>
                    <a:pt x="3358" y="9769"/>
                    <a:pt x="3375" y="9777"/>
                  </a:cubicBezTo>
                  <a:lnTo>
                    <a:pt x="3679" y="10740"/>
                  </a:lnTo>
                  <a:cubicBezTo>
                    <a:pt x="3761" y="10995"/>
                    <a:pt x="3885" y="11226"/>
                    <a:pt x="4049" y="11423"/>
                  </a:cubicBezTo>
                  <a:cubicBezTo>
                    <a:pt x="4066" y="11522"/>
                    <a:pt x="4090" y="11621"/>
                    <a:pt x="4123" y="11719"/>
                  </a:cubicBezTo>
                  <a:cubicBezTo>
                    <a:pt x="4165" y="11859"/>
                    <a:pt x="4230" y="11999"/>
                    <a:pt x="4304" y="12123"/>
                  </a:cubicBezTo>
                  <a:cubicBezTo>
                    <a:pt x="4313" y="12271"/>
                    <a:pt x="4346" y="12419"/>
                    <a:pt x="4395" y="12559"/>
                  </a:cubicBezTo>
                  <a:cubicBezTo>
                    <a:pt x="4527" y="12987"/>
                    <a:pt x="4798" y="13349"/>
                    <a:pt x="5160" y="13596"/>
                  </a:cubicBezTo>
                  <a:cubicBezTo>
                    <a:pt x="5407" y="13925"/>
                    <a:pt x="5720" y="14188"/>
                    <a:pt x="6090" y="14377"/>
                  </a:cubicBezTo>
                  <a:cubicBezTo>
                    <a:pt x="6477" y="14575"/>
                    <a:pt x="6905" y="14682"/>
                    <a:pt x="7333" y="14682"/>
                  </a:cubicBezTo>
                  <a:cubicBezTo>
                    <a:pt x="7613" y="14682"/>
                    <a:pt x="7901" y="14632"/>
                    <a:pt x="8172" y="14550"/>
                  </a:cubicBezTo>
                  <a:lnTo>
                    <a:pt x="8468" y="14451"/>
                  </a:lnTo>
                  <a:cubicBezTo>
                    <a:pt x="9579" y="14098"/>
                    <a:pt x="10320" y="13061"/>
                    <a:pt x="10353" y="11933"/>
                  </a:cubicBezTo>
                  <a:cubicBezTo>
                    <a:pt x="10501" y="11514"/>
                    <a:pt x="10509" y="11061"/>
                    <a:pt x="10378" y="10633"/>
                  </a:cubicBezTo>
                  <a:cubicBezTo>
                    <a:pt x="10328" y="10493"/>
                    <a:pt x="10262" y="10353"/>
                    <a:pt x="10188" y="10230"/>
                  </a:cubicBezTo>
                  <a:cubicBezTo>
                    <a:pt x="10180" y="10082"/>
                    <a:pt x="10147" y="9934"/>
                    <a:pt x="10106" y="9794"/>
                  </a:cubicBezTo>
                  <a:cubicBezTo>
                    <a:pt x="10073" y="9695"/>
                    <a:pt x="10032" y="9604"/>
                    <a:pt x="9991" y="9514"/>
                  </a:cubicBezTo>
                  <a:cubicBezTo>
                    <a:pt x="10007" y="9259"/>
                    <a:pt x="9974" y="8995"/>
                    <a:pt x="9892" y="8740"/>
                  </a:cubicBezTo>
                  <a:lnTo>
                    <a:pt x="9579" y="7778"/>
                  </a:lnTo>
                  <a:cubicBezTo>
                    <a:pt x="9579" y="7761"/>
                    <a:pt x="9596" y="7728"/>
                    <a:pt x="9621" y="7687"/>
                  </a:cubicBezTo>
                  <a:cubicBezTo>
                    <a:pt x="10378" y="6428"/>
                    <a:pt x="10559" y="4914"/>
                    <a:pt x="10114" y="3523"/>
                  </a:cubicBezTo>
                  <a:cubicBezTo>
                    <a:pt x="9645" y="2058"/>
                    <a:pt x="8551" y="906"/>
                    <a:pt x="7119" y="347"/>
                  </a:cubicBezTo>
                  <a:cubicBezTo>
                    <a:pt x="6535" y="116"/>
                    <a:pt x="5917" y="1"/>
                    <a:pt x="5292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algn="bl" blurRad="71280" dir="5044349" dist="66234" rotWithShape="0">
                <a:srgbClr val="432349">
                  <a:alpha val="2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Google Shape;361;g2fe3075c58b_0_124"/>
            <p:cNvSpPr/>
            <p:nvPr/>
          </p:nvSpPr>
          <p:spPr>
            <a:xfrm flipV="1" rot="11251800">
              <a:off x="4422960" y="4257360"/>
              <a:ext cx="137160" cy="81360"/>
            </a:xfrm>
            <a:custGeom>
              <a:avLst/>
              <a:gdLst/>
              <a:ahLst/>
              <a:rect l="l" t="t" r="r" b="b"/>
              <a:pathLst>
                <a:path w="2725" h="1621">
                  <a:moveTo>
                    <a:pt x="2527" y="0"/>
                  </a:moveTo>
                  <a:lnTo>
                    <a:pt x="1" y="815"/>
                  </a:lnTo>
                  <a:cubicBezTo>
                    <a:pt x="160" y="1306"/>
                    <a:pt x="619" y="1620"/>
                    <a:pt x="1114" y="1620"/>
                  </a:cubicBezTo>
                  <a:cubicBezTo>
                    <a:pt x="1233" y="1620"/>
                    <a:pt x="1354" y="1602"/>
                    <a:pt x="1474" y="1564"/>
                  </a:cubicBezTo>
                  <a:lnTo>
                    <a:pt x="1770" y="1473"/>
                  </a:lnTo>
                  <a:cubicBezTo>
                    <a:pt x="2387" y="1276"/>
                    <a:pt x="2725" y="618"/>
                    <a:pt x="2527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Google Shape;362;g2fe3075c58b_0_124"/>
            <p:cNvSpPr/>
            <p:nvPr/>
          </p:nvSpPr>
          <p:spPr>
            <a:xfrm flipV="1" rot="11251800">
              <a:off x="4413240" y="4245840"/>
              <a:ext cx="158400" cy="101880"/>
            </a:xfrm>
            <a:custGeom>
              <a:avLst/>
              <a:gdLst/>
              <a:ahLst/>
              <a:rect l="l" t="t" r="r" b="b"/>
              <a:pathLst>
                <a:path w="3145" h="2034">
                  <a:moveTo>
                    <a:pt x="2618" y="462"/>
                  </a:moveTo>
                  <a:cubicBezTo>
                    <a:pt x="2675" y="923"/>
                    <a:pt x="2395" y="1383"/>
                    <a:pt x="1935" y="1532"/>
                  </a:cubicBezTo>
                  <a:lnTo>
                    <a:pt x="1638" y="1622"/>
                  </a:lnTo>
                  <a:cubicBezTo>
                    <a:pt x="1537" y="1656"/>
                    <a:pt x="1432" y="1673"/>
                    <a:pt x="1326" y="1673"/>
                  </a:cubicBezTo>
                  <a:cubicBezTo>
                    <a:pt x="1174" y="1673"/>
                    <a:pt x="1022" y="1637"/>
                    <a:pt x="881" y="1564"/>
                  </a:cubicBezTo>
                  <a:cubicBezTo>
                    <a:pt x="708" y="1474"/>
                    <a:pt x="560" y="1326"/>
                    <a:pt x="470" y="1153"/>
                  </a:cubicBezTo>
                  <a:lnTo>
                    <a:pt x="2618" y="462"/>
                  </a:lnTo>
                  <a:close/>
                  <a:moveTo>
                    <a:pt x="2864" y="1"/>
                  </a:moveTo>
                  <a:lnTo>
                    <a:pt x="1" y="923"/>
                  </a:lnTo>
                  <a:lnTo>
                    <a:pt x="50" y="1095"/>
                  </a:lnTo>
                  <a:cubicBezTo>
                    <a:pt x="165" y="1441"/>
                    <a:pt x="404" y="1721"/>
                    <a:pt x="717" y="1885"/>
                  </a:cubicBezTo>
                  <a:cubicBezTo>
                    <a:pt x="914" y="1984"/>
                    <a:pt x="1120" y="2034"/>
                    <a:pt x="1334" y="2034"/>
                  </a:cubicBezTo>
                  <a:cubicBezTo>
                    <a:pt x="1474" y="2034"/>
                    <a:pt x="1614" y="2009"/>
                    <a:pt x="1745" y="1968"/>
                  </a:cubicBezTo>
                  <a:lnTo>
                    <a:pt x="2050" y="1869"/>
                  </a:lnTo>
                  <a:cubicBezTo>
                    <a:pt x="2757" y="1647"/>
                    <a:pt x="3144" y="881"/>
                    <a:pt x="2922" y="174"/>
                  </a:cubicBezTo>
                  <a:lnTo>
                    <a:pt x="2864" y="1"/>
                  </a:ln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Google Shape;363;g2fe3075c58b_0_124"/>
            <p:cNvSpPr/>
            <p:nvPr/>
          </p:nvSpPr>
          <p:spPr>
            <a:xfrm flipV="1" rot="11251800">
              <a:off x="4462200" y="3773880"/>
              <a:ext cx="370800" cy="457560"/>
            </a:xfrm>
            <a:custGeom>
              <a:avLst/>
              <a:gdLst/>
              <a:ahLst/>
              <a:rect l="l" t="t" r="r" b="b"/>
              <a:pathLst>
                <a:path w="7350" h="9100">
                  <a:moveTo>
                    <a:pt x="3670" y="0"/>
                  </a:moveTo>
                  <a:cubicBezTo>
                    <a:pt x="3077" y="0"/>
                    <a:pt x="2468" y="151"/>
                    <a:pt x="1893" y="480"/>
                  </a:cubicBezTo>
                  <a:cubicBezTo>
                    <a:pt x="692" y="1163"/>
                    <a:pt x="1" y="2545"/>
                    <a:pt x="165" y="3919"/>
                  </a:cubicBezTo>
                  <a:cubicBezTo>
                    <a:pt x="330" y="5269"/>
                    <a:pt x="1186" y="6281"/>
                    <a:pt x="2280" y="6742"/>
                  </a:cubicBezTo>
                  <a:cubicBezTo>
                    <a:pt x="2724" y="6931"/>
                    <a:pt x="3086" y="7277"/>
                    <a:pt x="3235" y="7738"/>
                  </a:cubicBezTo>
                  <a:lnTo>
                    <a:pt x="3547" y="8717"/>
                  </a:lnTo>
                  <a:cubicBezTo>
                    <a:pt x="3620" y="8948"/>
                    <a:pt x="3841" y="9100"/>
                    <a:pt x="4074" y="9100"/>
                  </a:cubicBezTo>
                  <a:cubicBezTo>
                    <a:pt x="4131" y="9100"/>
                    <a:pt x="4190" y="9090"/>
                    <a:pt x="4247" y="9071"/>
                  </a:cubicBezTo>
                  <a:lnTo>
                    <a:pt x="6444" y="8371"/>
                  </a:lnTo>
                  <a:cubicBezTo>
                    <a:pt x="6732" y="8273"/>
                    <a:pt x="6897" y="7960"/>
                    <a:pt x="6798" y="7664"/>
                  </a:cubicBezTo>
                  <a:lnTo>
                    <a:pt x="6485" y="6684"/>
                  </a:lnTo>
                  <a:cubicBezTo>
                    <a:pt x="6337" y="6232"/>
                    <a:pt x="6428" y="5738"/>
                    <a:pt x="6683" y="5327"/>
                  </a:cubicBezTo>
                  <a:cubicBezTo>
                    <a:pt x="7185" y="4487"/>
                    <a:pt x="7349" y="3450"/>
                    <a:pt x="7020" y="2446"/>
                  </a:cubicBezTo>
                  <a:cubicBezTo>
                    <a:pt x="6543" y="952"/>
                    <a:pt x="5158" y="0"/>
                    <a:pt x="3670" y="0"/>
                  </a:cubicBezTo>
                  <a:close/>
                </a:path>
              </a:pathLst>
            </a:custGeom>
            <a:solidFill>
              <a:srgbClr val="ffc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Google Shape;364;g2fe3075c58b_0_124"/>
            <p:cNvSpPr/>
            <p:nvPr/>
          </p:nvSpPr>
          <p:spPr>
            <a:xfrm flipV="1" rot="11251800">
              <a:off x="4453560" y="3765600"/>
              <a:ext cx="388440" cy="475560"/>
            </a:xfrm>
            <a:custGeom>
              <a:avLst/>
              <a:gdLst/>
              <a:ahLst/>
              <a:rect l="l" t="t" r="r" b="b"/>
              <a:pathLst>
                <a:path w="7703" h="9465">
                  <a:moveTo>
                    <a:pt x="3860" y="363"/>
                  </a:moveTo>
                  <a:cubicBezTo>
                    <a:pt x="4263" y="363"/>
                    <a:pt x="4675" y="437"/>
                    <a:pt x="5061" y="586"/>
                  </a:cubicBezTo>
                  <a:cubicBezTo>
                    <a:pt x="6008" y="956"/>
                    <a:pt x="6724" y="1721"/>
                    <a:pt x="7036" y="2684"/>
                  </a:cubicBezTo>
                  <a:cubicBezTo>
                    <a:pt x="7324" y="3589"/>
                    <a:pt x="7209" y="4585"/>
                    <a:pt x="6707" y="5416"/>
                  </a:cubicBezTo>
                  <a:cubicBezTo>
                    <a:pt x="6411" y="5902"/>
                    <a:pt x="6337" y="6436"/>
                    <a:pt x="6493" y="6922"/>
                  </a:cubicBezTo>
                  <a:lnTo>
                    <a:pt x="6806" y="7901"/>
                  </a:lnTo>
                  <a:cubicBezTo>
                    <a:pt x="6839" y="8000"/>
                    <a:pt x="6831" y="8099"/>
                    <a:pt x="6790" y="8189"/>
                  </a:cubicBezTo>
                  <a:cubicBezTo>
                    <a:pt x="6740" y="8280"/>
                    <a:pt x="6666" y="8346"/>
                    <a:pt x="6567" y="8379"/>
                  </a:cubicBezTo>
                  <a:lnTo>
                    <a:pt x="4378" y="9086"/>
                  </a:lnTo>
                  <a:cubicBezTo>
                    <a:pt x="4341" y="9097"/>
                    <a:pt x="4303" y="9102"/>
                    <a:pt x="4266" y="9102"/>
                  </a:cubicBezTo>
                  <a:cubicBezTo>
                    <a:pt x="4100" y="9102"/>
                    <a:pt x="3948" y="9001"/>
                    <a:pt x="3901" y="8839"/>
                  </a:cubicBezTo>
                  <a:lnTo>
                    <a:pt x="3580" y="7860"/>
                  </a:lnTo>
                  <a:cubicBezTo>
                    <a:pt x="3424" y="7375"/>
                    <a:pt x="3053" y="6980"/>
                    <a:pt x="2535" y="6757"/>
                  </a:cubicBezTo>
                  <a:cubicBezTo>
                    <a:pt x="1424" y="6288"/>
                    <a:pt x="675" y="5284"/>
                    <a:pt x="527" y="4075"/>
                  </a:cubicBezTo>
                  <a:cubicBezTo>
                    <a:pt x="371" y="2774"/>
                    <a:pt x="1029" y="1466"/>
                    <a:pt x="2157" y="816"/>
                  </a:cubicBezTo>
                  <a:cubicBezTo>
                    <a:pt x="2691" y="520"/>
                    <a:pt x="3276" y="363"/>
                    <a:pt x="3860" y="363"/>
                  </a:cubicBezTo>
                  <a:close/>
                  <a:moveTo>
                    <a:pt x="3860" y="0"/>
                  </a:moveTo>
                  <a:cubicBezTo>
                    <a:pt x="3212" y="0"/>
                    <a:pt x="2565" y="169"/>
                    <a:pt x="1984" y="503"/>
                  </a:cubicBezTo>
                  <a:cubicBezTo>
                    <a:pt x="725" y="1219"/>
                    <a:pt x="0" y="2676"/>
                    <a:pt x="173" y="4116"/>
                  </a:cubicBezTo>
                  <a:cubicBezTo>
                    <a:pt x="330" y="5457"/>
                    <a:pt x="1161" y="6568"/>
                    <a:pt x="2395" y="7095"/>
                  </a:cubicBezTo>
                  <a:cubicBezTo>
                    <a:pt x="2815" y="7268"/>
                    <a:pt x="3119" y="7580"/>
                    <a:pt x="3243" y="7967"/>
                  </a:cubicBezTo>
                  <a:lnTo>
                    <a:pt x="3555" y="8946"/>
                  </a:lnTo>
                  <a:cubicBezTo>
                    <a:pt x="3654" y="9259"/>
                    <a:pt x="3950" y="9465"/>
                    <a:pt x="4255" y="9465"/>
                  </a:cubicBezTo>
                  <a:cubicBezTo>
                    <a:pt x="4337" y="9465"/>
                    <a:pt x="4411" y="9448"/>
                    <a:pt x="4485" y="9424"/>
                  </a:cubicBezTo>
                  <a:lnTo>
                    <a:pt x="6674" y="8724"/>
                  </a:lnTo>
                  <a:cubicBezTo>
                    <a:pt x="6864" y="8658"/>
                    <a:pt x="7020" y="8527"/>
                    <a:pt x="7110" y="8354"/>
                  </a:cubicBezTo>
                  <a:cubicBezTo>
                    <a:pt x="7201" y="8181"/>
                    <a:pt x="7217" y="7975"/>
                    <a:pt x="7152" y="7794"/>
                  </a:cubicBezTo>
                  <a:lnTo>
                    <a:pt x="6839" y="6815"/>
                  </a:lnTo>
                  <a:cubicBezTo>
                    <a:pt x="6715" y="6428"/>
                    <a:pt x="6773" y="5992"/>
                    <a:pt x="7012" y="5597"/>
                  </a:cubicBezTo>
                  <a:cubicBezTo>
                    <a:pt x="7571" y="4684"/>
                    <a:pt x="7703" y="3581"/>
                    <a:pt x="7374" y="2569"/>
                  </a:cubicBezTo>
                  <a:cubicBezTo>
                    <a:pt x="7036" y="1507"/>
                    <a:pt x="6238" y="660"/>
                    <a:pt x="5193" y="248"/>
                  </a:cubicBezTo>
                  <a:cubicBezTo>
                    <a:pt x="4763" y="82"/>
                    <a:pt x="4311" y="0"/>
                    <a:pt x="3860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Google Shape;365;g2fe3075c58b_0_124"/>
            <p:cNvSpPr/>
            <p:nvPr/>
          </p:nvSpPr>
          <p:spPr>
            <a:xfrm flipV="1" rot="11251800">
              <a:off x="4445280" y="4183200"/>
              <a:ext cx="160200" cy="79920"/>
            </a:xfrm>
            <a:custGeom>
              <a:avLst/>
              <a:gdLst/>
              <a:ahLst/>
              <a:rect l="l" t="t" r="r" b="b"/>
              <a:pathLst>
                <a:path w="3177" h="1597">
                  <a:moveTo>
                    <a:pt x="2675" y="0"/>
                  </a:moveTo>
                  <a:cubicBezTo>
                    <a:pt x="2631" y="0"/>
                    <a:pt x="2587" y="7"/>
                    <a:pt x="2543" y="21"/>
                  </a:cubicBezTo>
                  <a:lnTo>
                    <a:pt x="362" y="728"/>
                  </a:lnTo>
                  <a:cubicBezTo>
                    <a:pt x="132" y="802"/>
                    <a:pt x="0" y="1049"/>
                    <a:pt x="74" y="1288"/>
                  </a:cubicBezTo>
                  <a:cubicBezTo>
                    <a:pt x="134" y="1475"/>
                    <a:pt x="313" y="1597"/>
                    <a:pt x="502" y="1597"/>
                  </a:cubicBezTo>
                  <a:cubicBezTo>
                    <a:pt x="546" y="1597"/>
                    <a:pt x="590" y="1590"/>
                    <a:pt x="634" y="1576"/>
                  </a:cubicBezTo>
                  <a:lnTo>
                    <a:pt x="2815" y="868"/>
                  </a:lnTo>
                  <a:cubicBezTo>
                    <a:pt x="3053" y="794"/>
                    <a:pt x="3177" y="547"/>
                    <a:pt x="3103" y="309"/>
                  </a:cubicBezTo>
                  <a:cubicBezTo>
                    <a:pt x="3043" y="122"/>
                    <a:pt x="2864" y="0"/>
                    <a:pt x="2675" y="0"/>
                  </a:cubicBez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Google Shape;366;g2fe3075c58b_0_124"/>
            <p:cNvSpPr/>
            <p:nvPr/>
          </p:nvSpPr>
          <p:spPr>
            <a:xfrm flipV="1" rot="11251800">
              <a:off x="4438080" y="4174560"/>
              <a:ext cx="174960" cy="97920"/>
            </a:xfrm>
            <a:custGeom>
              <a:avLst/>
              <a:gdLst/>
              <a:ahLst/>
              <a:rect l="l" t="t" r="r" b="b"/>
              <a:pathLst>
                <a:path w="3473" h="1953">
                  <a:moveTo>
                    <a:pt x="2831" y="364"/>
                  </a:moveTo>
                  <a:cubicBezTo>
                    <a:pt x="2872" y="364"/>
                    <a:pt x="2913" y="373"/>
                    <a:pt x="2946" y="389"/>
                  </a:cubicBezTo>
                  <a:cubicBezTo>
                    <a:pt x="3012" y="422"/>
                    <a:pt x="3053" y="480"/>
                    <a:pt x="3078" y="545"/>
                  </a:cubicBezTo>
                  <a:cubicBezTo>
                    <a:pt x="3103" y="611"/>
                    <a:pt x="3094" y="685"/>
                    <a:pt x="3062" y="751"/>
                  </a:cubicBezTo>
                  <a:cubicBezTo>
                    <a:pt x="3029" y="809"/>
                    <a:pt x="2979" y="858"/>
                    <a:pt x="2905" y="875"/>
                  </a:cubicBezTo>
                  <a:lnTo>
                    <a:pt x="724" y="1582"/>
                  </a:lnTo>
                  <a:cubicBezTo>
                    <a:pt x="700" y="1590"/>
                    <a:pt x="675" y="1594"/>
                    <a:pt x="649" y="1594"/>
                  </a:cubicBezTo>
                  <a:cubicBezTo>
                    <a:pt x="539" y="1594"/>
                    <a:pt x="429" y="1523"/>
                    <a:pt x="395" y="1409"/>
                  </a:cubicBezTo>
                  <a:cubicBezTo>
                    <a:pt x="371" y="1344"/>
                    <a:pt x="379" y="1270"/>
                    <a:pt x="412" y="1212"/>
                  </a:cubicBezTo>
                  <a:cubicBezTo>
                    <a:pt x="445" y="1146"/>
                    <a:pt x="502" y="1097"/>
                    <a:pt x="568" y="1080"/>
                  </a:cubicBezTo>
                  <a:lnTo>
                    <a:pt x="2749" y="373"/>
                  </a:lnTo>
                  <a:cubicBezTo>
                    <a:pt x="2773" y="364"/>
                    <a:pt x="2798" y="364"/>
                    <a:pt x="2831" y="364"/>
                  </a:cubicBezTo>
                  <a:close/>
                  <a:moveTo>
                    <a:pt x="2834" y="0"/>
                  </a:moveTo>
                  <a:cubicBezTo>
                    <a:pt x="2768" y="0"/>
                    <a:pt x="2701" y="12"/>
                    <a:pt x="2634" y="35"/>
                  </a:cubicBezTo>
                  <a:lnTo>
                    <a:pt x="453" y="735"/>
                  </a:lnTo>
                  <a:cubicBezTo>
                    <a:pt x="296" y="784"/>
                    <a:pt x="165" y="891"/>
                    <a:pt x="91" y="1047"/>
                  </a:cubicBezTo>
                  <a:cubicBezTo>
                    <a:pt x="17" y="1195"/>
                    <a:pt x="0" y="1360"/>
                    <a:pt x="50" y="1516"/>
                  </a:cubicBezTo>
                  <a:cubicBezTo>
                    <a:pt x="140" y="1788"/>
                    <a:pt x="387" y="1953"/>
                    <a:pt x="650" y="1953"/>
                  </a:cubicBezTo>
                  <a:cubicBezTo>
                    <a:pt x="708" y="1953"/>
                    <a:pt x="774" y="1944"/>
                    <a:pt x="840" y="1920"/>
                  </a:cubicBezTo>
                  <a:lnTo>
                    <a:pt x="3020" y="1220"/>
                  </a:lnTo>
                  <a:cubicBezTo>
                    <a:pt x="3177" y="1171"/>
                    <a:pt x="3308" y="1064"/>
                    <a:pt x="3382" y="916"/>
                  </a:cubicBezTo>
                  <a:cubicBezTo>
                    <a:pt x="3457" y="759"/>
                    <a:pt x="3473" y="595"/>
                    <a:pt x="3424" y="438"/>
                  </a:cubicBezTo>
                  <a:cubicBezTo>
                    <a:pt x="3374" y="274"/>
                    <a:pt x="3259" y="150"/>
                    <a:pt x="3111" y="68"/>
                  </a:cubicBezTo>
                  <a:cubicBezTo>
                    <a:pt x="3023" y="24"/>
                    <a:pt x="2930" y="0"/>
                    <a:pt x="2834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Google Shape;367;g2fe3075c58b_0_124"/>
            <p:cNvSpPr/>
            <p:nvPr/>
          </p:nvSpPr>
          <p:spPr>
            <a:xfrm flipV="1" rot="11251800">
              <a:off x="4426200" y="4223520"/>
              <a:ext cx="160200" cy="79920"/>
            </a:xfrm>
            <a:custGeom>
              <a:avLst/>
              <a:gdLst/>
              <a:ahLst/>
              <a:rect l="l" t="t" r="r" b="b"/>
              <a:pathLst>
                <a:path w="3178" h="1594">
                  <a:moveTo>
                    <a:pt x="2679" y="1"/>
                  </a:moveTo>
                  <a:cubicBezTo>
                    <a:pt x="2634" y="1"/>
                    <a:pt x="2589" y="7"/>
                    <a:pt x="2544" y="21"/>
                  </a:cubicBezTo>
                  <a:lnTo>
                    <a:pt x="363" y="729"/>
                  </a:lnTo>
                  <a:cubicBezTo>
                    <a:pt x="133" y="803"/>
                    <a:pt x="1" y="1050"/>
                    <a:pt x="75" y="1289"/>
                  </a:cubicBezTo>
                  <a:cubicBezTo>
                    <a:pt x="134" y="1472"/>
                    <a:pt x="308" y="1593"/>
                    <a:pt x="493" y="1593"/>
                  </a:cubicBezTo>
                  <a:cubicBezTo>
                    <a:pt x="540" y="1593"/>
                    <a:pt x="588" y="1585"/>
                    <a:pt x="635" y="1568"/>
                  </a:cubicBezTo>
                  <a:lnTo>
                    <a:pt x="2815" y="869"/>
                  </a:lnTo>
                  <a:cubicBezTo>
                    <a:pt x="3054" y="795"/>
                    <a:pt x="3177" y="548"/>
                    <a:pt x="3103" y="309"/>
                  </a:cubicBezTo>
                  <a:cubicBezTo>
                    <a:pt x="3043" y="123"/>
                    <a:pt x="2870" y="1"/>
                    <a:pt x="2679" y="1"/>
                  </a:cubicBezTo>
                  <a:close/>
                </a:path>
              </a:pathLst>
            </a:custGeom>
            <a:solidFill>
              <a:srgbClr val="008f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" name="Google Shape;368;g2fe3075c58b_0_124"/>
            <p:cNvSpPr/>
            <p:nvPr/>
          </p:nvSpPr>
          <p:spPr>
            <a:xfrm flipV="1" rot="11251800">
              <a:off x="4419000" y="4215240"/>
              <a:ext cx="174960" cy="97920"/>
            </a:xfrm>
            <a:custGeom>
              <a:avLst/>
              <a:gdLst/>
              <a:ahLst/>
              <a:rect l="l" t="t" r="r" b="b"/>
              <a:pathLst>
                <a:path w="3474" h="1955">
                  <a:moveTo>
                    <a:pt x="2832" y="366"/>
                  </a:moveTo>
                  <a:cubicBezTo>
                    <a:pt x="2873" y="366"/>
                    <a:pt x="2914" y="374"/>
                    <a:pt x="2947" y="391"/>
                  </a:cubicBezTo>
                  <a:cubicBezTo>
                    <a:pt x="3013" y="424"/>
                    <a:pt x="3062" y="481"/>
                    <a:pt x="3079" y="547"/>
                  </a:cubicBezTo>
                  <a:cubicBezTo>
                    <a:pt x="3103" y="613"/>
                    <a:pt x="3095" y="687"/>
                    <a:pt x="3062" y="744"/>
                  </a:cubicBezTo>
                  <a:cubicBezTo>
                    <a:pt x="3029" y="810"/>
                    <a:pt x="2980" y="860"/>
                    <a:pt x="2914" y="876"/>
                  </a:cubicBezTo>
                  <a:lnTo>
                    <a:pt x="733" y="1584"/>
                  </a:lnTo>
                  <a:cubicBezTo>
                    <a:pt x="707" y="1590"/>
                    <a:pt x="682" y="1592"/>
                    <a:pt x="657" y="1592"/>
                  </a:cubicBezTo>
                  <a:cubicBezTo>
                    <a:pt x="613" y="1592"/>
                    <a:pt x="570" y="1583"/>
                    <a:pt x="527" y="1567"/>
                  </a:cubicBezTo>
                  <a:cubicBezTo>
                    <a:pt x="462" y="1534"/>
                    <a:pt x="420" y="1477"/>
                    <a:pt x="396" y="1411"/>
                  </a:cubicBezTo>
                  <a:cubicBezTo>
                    <a:pt x="371" y="1345"/>
                    <a:pt x="379" y="1271"/>
                    <a:pt x="412" y="1205"/>
                  </a:cubicBezTo>
                  <a:cubicBezTo>
                    <a:pt x="445" y="1148"/>
                    <a:pt x="503" y="1098"/>
                    <a:pt x="569" y="1074"/>
                  </a:cubicBezTo>
                  <a:lnTo>
                    <a:pt x="2749" y="374"/>
                  </a:lnTo>
                  <a:cubicBezTo>
                    <a:pt x="2774" y="366"/>
                    <a:pt x="2799" y="366"/>
                    <a:pt x="2832" y="366"/>
                  </a:cubicBezTo>
                  <a:close/>
                  <a:moveTo>
                    <a:pt x="2823" y="0"/>
                  </a:moveTo>
                  <a:cubicBezTo>
                    <a:pt x="2761" y="0"/>
                    <a:pt x="2697" y="10"/>
                    <a:pt x="2634" y="29"/>
                  </a:cubicBezTo>
                  <a:lnTo>
                    <a:pt x="453" y="736"/>
                  </a:lnTo>
                  <a:cubicBezTo>
                    <a:pt x="297" y="786"/>
                    <a:pt x="165" y="893"/>
                    <a:pt x="91" y="1041"/>
                  </a:cubicBezTo>
                  <a:cubicBezTo>
                    <a:pt x="17" y="1189"/>
                    <a:pt x="1" y="1362"/>
                    <a:pt x="50" y="1518"/>
                  </a:cubicBezTo>
                  <a:cubicBezTo>
                    <a:pt x="108" y="1683"/>
                    <a:pt x="215" y="1806"/>
                    <a:pt x="363" y="1888"/>
                  </a:cubicBezTo>
                  <a:cubicBezTo>
                    <a:pt x="453" y="1929"/>
                    <a:pt x="552" y="1954"/>
                    <a:pt x="651" y="1954"/>
                  </a:cubicBezTo>
                  <a:cubicBezTo>
                    <a:pt x="709" y="1954"/>
                    <a:pt x="774" y="1946"/>
                    <a:pt x="840" y="1921"/>
                  </a:cubicBezTo>
                  <a:lnTo>
                    <a:pt x="3021" y="1222"/>
                  </a:lnTo>
                  <a:cubicBezTo>
                    <a:pt x="3177" y="1172"/>
                    <a:pt x="3309" y="1057"/>
                    <a:pt x="3383" y="909"/>
                  </a:cubicBezTo>
                  <a:cubicBezTo>
                    <a:pt x="3465" y="761"/>
                    <a:pt x="3474" y="596"/>
                    <a:pt x="3424" y="432"/>
                  </a:cubicBezTo>
                  <a:cubicBezTo>
                    <a:pt x="3375" y="275"/>
                    <a:pt x="3260" y="144"/>
                    <a:pt x="3111" y="70"/>
                  </a:cubicBezTo>
                  <a:cubicBezTo>
                    <a:pt x="3020" y="24"/>
                    <a:pt x="2923" y="0"/>
                    <a:pt x="2823" y="0"/>
                  </a:cubicBezTo>
                  <a:close/>
                </a:path>
              </a:pathLst>
            </a:custGeom>
            <a:solidFill>
              <a:srgbClr val="432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3;p5" descr=""/>
          <p:cNvPicPr/>
          <p:nvPr/>
        </p:nvPicPr>
        <p:blipFill>
          <a:blip r:embed="rId1"/>
          <a:stretch/>
        </p:blipFill>
        <p:spPr>
          <a:xfrm>
            <a:off x="4878720" y="4617000"/>
            <a:ext cx="4164840" cy="459360"/>
          </a:xfrm>
          <a:prstGeom prst="rect">
            <a:avLst/>
          </a:prstGeom>
          <a:ln w="0">
            <a:noFill/>
          </a:ln>
        </p:spPr>
      </p:pic>
      <p:sp>
        <p:nvSpPr>
          <p:cNvPr id="380" name="Google Shape;374;p5"/>
          <p:cNvSpPr/>
          <p:nvPr/>
        </p:nvSpPr>
        <p:spPr>
          <a:xfrm>
            <a:off x="1131480" y="651960"/>
            <a:ext cx="688068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" sz="3100" spc="-1" strike="noStrike">
                <a:solidFill>
                  <a:srgbClr val="432349"/>
                </a:solidFill>
                <a:latin typeface="Montserrat Black"/>
                <a:ea typeface="Montserrat Black"/>
              </a:rPr>
              <a:t>Electric Cars and Batteries</a:t>
            </a:r>
            <a:endParaRPr b="0" lang="en-US" sz="3100" spc="-1" strike="noStrike">
              <a:latin typeface="Arial"/>
            </a:endParaRPr>
          </a:p>
        </p:txBody>
      </p:sp>
      <p:sp>
        <p:nvSpPr>
          <p:cNvPr id="381" name="Google Shape;375;p5"/>
          <p:cNvSpPr/>
          <p:nvPr/>
        </p:nvSpPr>
        <p:spPr>
          <a:xfrm>
            <a:off x="5409720" y="1227240"/>
            <a:ext cx="2067120" cy="142344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Google Shape;376;p5"/>
          <p:cNvSpPr/>
          <p:nvPr/>
        </p:nvSpPr>
        <p:spPr>
          <a:xfrm>
            <a:off x="1303920" y="2868840"/>
            <a:ext cx="2594520" cy="167472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Google Shape;377;p5"/>
          <p:cNvSpPr/>
          <p:nvPr/>
        </p:nvSpPr>
        <p:spPr>
          <a:xfrm>
            <a:off x="4086720" y="2851560"/>
            <a:ext cx="3390120" cy="1710000"/>
          </a:xfrm>
          <a:prstGeom prst="roundRect">
            <a:avLst>
              <a:gd name="adj" fmla="val 16667"/>
            </a:avLst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Google Shape;378;p5"/>
          <p:cNvSpPr/>
          <p:nvPr/>
        </p:nvSpPr>
        <p:spPr>
          <a:xfrm>
            <a:off x="1303920" y="1227240"/>
            <a:ext cx="2138760" cy="1423440"/>
          </a:xfrm>
          <a:prstGeom prst="roundRect">
            <a:avLst>
              <a:gd name="adj" fmla="val 16667"/>
            </a:avLst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Google Shape;379;p5"/>
          <p:cNvSpPr/>
          <p:nvPr/>
        </p:nvSpPr>
        <p:spPr>
          <a:xfrm>
            <a:off x="3305520" y="1165680"/>
            <a:ext cx="2277720" cy="173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1600" spc="-1" strike="noStrike">
                <a:solidFill>
                  <a:srgbClr val="432349"/>
                </a:solidFill>
                <a:latin typeface="Montserrat"/>
                <a:ea typeface="Montserrat"/>
              </a:rPr>
              <a:t>Electric Cars receive energy from charging stations and store the electricity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1600" spc="-1" strike="noStrike">
                <a:solidFill>
                  <a:srgbClr val="432349"/>
                </a:solidFill>
                <a:latin typeface="Montserrat"/>
                <a:ea typeface="Montserrat"/>
              </a:rPr>
              <a:t>its Battery!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4;p6"/>
          <p:cNvSpPr/>
          <p:nvPr/>
        </p:nvSpPr>
        <p:spPr>
          <a:xfrm>
            <a:off x="713160" y="824760"/>
            <a:ext cx="7717320" cy="6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" sz="3500" spc="-1" strike="noStrike">
                <a:solidFill>
                  <a:srgbClr val="432349"/>
                </a:solidFill>
                <a:latin typeface="Montserrat Black"/>
                <a:ea typeface="Montserrat Black"/>
              </a:rPr>
              <a:t>Time to make electricity!</a:t>
            </a:r>
            <a:endParaRPr b="0" lang="en-US" sz="3500" spc="-1" strike="noStrike">
              <a:latin typeface="Arial"/>
            </a:endParaRPr>
          </a:p>
        </p:txBody>
      </p:sp>
      <p:pic>
        <p:nvPicPr>
          <p:cNvPr id="387" name="Google Shape;385;p6" descr=""/>
          <p:cNvPicPr/>
          <p:nvPr/>
        </p:nvPicPr>
        <p:blipFill>
          <a:blip r:embed="rId1"/>
          <a:stretch/>
        </p:blipFill>
        <p:spPr>
          <a:xfrm>
            <a:off x="4265640" y="1504800"/>
            <a:ext cx="3988440" cy="2337120"/>
          </a:xfrm>
          <a:prstGeom prst="rect">
            <a:avLst/>
          </a:prstGeom>
          <a:ln w="0">
            <a:noFill/>
          </a:ln>
        </p:spPr>
      </p:pic>
      <p:pic>
        <p:nvPicPr>
          <p:cNvPr id="388" name="Google Shape;386;p6" descr=""/>
          <p:cNvPicPr/>
          <p:nvPr/>
        </p:nvPicPr>
        <p:blipFill>
          <a:blip r:embed="rId2"/>
          <a:srcRect l="0" t="0" r="0" b="5998"/>
          <a:stretch/>
        </p:blipFill>
        <p:spPr>
          <a:xfrm>
            <a:off x="864720" y="1504800"/>
            <a:ext cx="3298320" cy="2337120"/>
          </a:xfrm>
          <a:prstGeom prst="rect">
            <a:avLst/>
          </a:prstGeom>
          <a:ln w="0">
            <a:noFill/>
          </a:ln>
        </p:spPr>
      </p:pic>
      <p:pic>
        <p:nvPicPr>
          <p:cNvPr id="389" name="Google Shape;387;p6" descr=""/>
          <p:cNvPicPr/>
          <p:nvPr/>
        </p:nvPicPr>
        <p:blipFill>
          <a:blip r:embed="rId3"/>
          <a:stretch/>
        </p:blipFill>
        <p:spPr>
          <a:xfrm>
            <a:off x="7805160" y="421560"/>
            <a:ext cx="774720" cy="77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